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00D3C-4E38-4F28-A079-1EA1903654A4}" type="datetimeFigureOut">
              <a:rPr lang="en-US" smtClean="0"/>
              <a:t>4/27/2020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4D4D4-09E6-41EA-825D-52083E897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66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E902-0516-445D-B48F-AF1D6DE18D88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40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69ED-7513-48EF-B0F2-D3510ED24936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67C3-6591-49D4-8612-62D62E79CA2F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916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A7D1B-85BB-4EDC-B805-EBC308D95FC2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409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2C79-8962-457B-A368-7F47196C9BF9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615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9CF77-EE2D-46F2-8D63-2F5D3684FDB2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59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224F-B42F-412F-904B-A9E6E15B90E7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427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1158C-8F11-427F-804A-699427EE1206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3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C9077-A62A-43F6-BC89-907C0C4D3FA0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66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99E8C-01EC-4449-9308-EC115CE5F2CD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607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C8308-DB0A-4AF0-9402-FCB1F00E6FB8}" type="datetime1">
              <a:rPr lang="en-US" smtClean="0"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18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AFF84-D807-481E-84EF-FE7C22FE692C}" type="datetime1">
              <a:rPr lang="en-US" smtClean="0"/>
              <a:t>4/27/2020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830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EBA1C-628A-4CCD-A287-4FBBE2030FE5}" type="datetime1">
              <a:rPr lang="en-US" smtClean="0"/>
              <a:t>4/27/2020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1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53D6-A7FC-437C-96E8-C06969154363}" type="datetime1">
              <a:rPr lang="en-US" smtClean="0"/>
              <a:t>4/27/2020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14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DFD58-BB0F-40F7-B005-A2C310CCDCFA}" type="datetime1">
              <a:rPr lang="en-US" smtClean="0"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69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E24DC-AF84-40DB-82D3-3162A52FC887}" type="datetime1">
              <a:rPr lang="en-US" smtClean="0"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42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B1E77-4E58-47B2-B872-B79FE6BBD016}" type="datetime1">
              <a:rPr lang="en-US" smtClean="0"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B3610EC-45DA-4FF9-B1EA-8354EF994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2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106" y="1130481"/>
            <a:ext cx="12238095" cy="436190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11234" y="2860766"/>
            <a:ext cx="7406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درصورتیکه </a:t>
            </a:r>
            <a:r>
              <a:rPr lang="en-US" b="1" dirty="0" smtClean="0">
                <a:cs typeface="B Nazanin" panose="00000400000000000000" pitchFamily="2" charset="-78"/>
              </a:rPr>
              <a:t>x</a:t>
            </a:r>
            <a:r>
              <a:rPr lang="fa-IR" b="1" dirty="0" smtClean="0">
                <a:cs typeface="B Nazanin" panose="00000400000000000000" pitchFamily="2" charset="-78"/>
              </a:rPr>
              <a:t> به سمت </a:t>
            </a:r>
            <a:r>
              <a:rPr lang="en-US" b="1" dirty="0" smtClean="0">
                <a:cs typeface="B Nazanin" panose="00000400000000000000" pitchFamily="2" charset="-78"/>
              </a:rPr>
              <a:t>a</a:t>
            </a:r>
            <a:r>
              <a:rPr lang="fa-IR" b="1" dirty="0" smtClean="0">
                <a:cs typeface="B Nazanin" panose="00000400000000000000" pitchFamily="2" charset="-78"/>
              </a:rPr>
              <a:t> میل کند تابع </a:t>
            </a:r>
            <a:r>
              <a:rPr lang="en-US" b="1" dirty="0" smtClean="0">
                <a:cs typeface="B Nazanin" panose="00000400000000000000" pitchFamily="2" charset="-78"/>
              </a:rPr>
              <a:t>f</a:t>
            </a:r>
            <a:r>
              <a:rPr lang="fa-IR" b="1" dirty="0" smtClean="0">
                <a:cs typeface="B Nazanin" panose="00000400000000000000" pitchFamily="2" charset="-78"/>
              </a:rPr>
              <a:t> به سمت </a:t>
            </a:r>
            <a:r>
              <a:rPr lang="en-US" b="1" dirty="0" smtClean="0">
                <a:cs typeface="B Nazanin" panose="00000400000000000000" pitchFamily="2" charset="-78"/>
              </a:rPr>
              <a:t>l</a:t>
            </a:r>
            <a:r>
              <a:rPr lang="fa-IR" b="1" dirty="0" smtClean="0">
                <a:cs typeface="B Nazanin" panose="00000400000000000000" pitchFamily="2" charset="-78"/>
              </a:rPr>
              <a:t> میل کند می گوییم </a:t>
            </a:r>
            <a:r>
              <a:rPr lang="fa-IR" b="1" dirty="0" err="1" smtClean="0">
                <a:cs typeface="B Nazanin" panose="00000400000000000000" pitchFamily="2" charset="-78"/>
              </a:rPr>
              <a:t>حدتابع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en-US" b="1" dirty="0" smtClean="0">
                <a:cs typeface="B Nazanin" panose="00000400000000000000" pitchFamily="2" charset="-78"/>
              </a:rPr>
              <a:t>f</a:t>
            </a:r>
            <a:r>
              <a:rPr lang="fa-IR" b="1" dirty="0" smtClean="0">
                <a:cs typeface="B Nazanin" panose="00000400000000000000" pitchFamily="2" charset="-78"/>
              </a:rPr>
              <a:t> وقتی </a:t>
            </a:r>
            <a:r>
              <a:rPr lang="en-US" b="1" dirty="0" smtClean="0">
                <a:cs typeface="B Nazanin" panose="00000400000000000000" pitchFamily="2" charset="-78"/>
              </a:rPr>
              <a:t>x</a:t>
            </a:r>
            <a:r>
              <a:rPr lang="fa-IR" b="1" dirty="0" smtClean="0">
                <a:cs typeface="B Nazanin" panose="00000400000000000000" pitchFamily="2" charset="-78"/>
              </a:rPr>
              <a:t> به سمت </a:t>
            </a:r>
            <a:r>
              <a:rPr lang="en-US" b="1" dirty="0" smtClean="0">
                <a:cs typeface="B Nazanin" panose="00000400000000000000" pitchFamily="2" charset="-78"/>
              </a:rPr>
              <a:t>a </a:t>
            </a:r>
            <a:r>
              <a:rPr lang="fa-IR" b="1" dirty="0" smtClean="0">
                <a:cs typeface="B Nazanin" panose="00000400000000000000" pitchFamily="2" charset="-78"/>
              </a:rPr>
              <a:t> میل می کند برابر </a:t>
            </a:r>
            <a:r>
              <a:rPr lang="en-US" b="1" dirty="0" smtClean="0">
                <a:cs typeface="B Nazanin" panose="00000400000000000000" pitchFamily="2" charset="-78"/>
              </a:rPr>
              <a:t>l </a:t>
            </a:r>
            <a:r>
              <a:rPr lang="fa-IR" b="1" dirty="0" smtClean="0">
                <a:cs typeface="B Nazanin" panose="00000400000000000000" pitchFamily="2" charset="-78"/>
              </a:rPr>
              <a:t> است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94023" y="3507097"/>
            <a:ext cx="100584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Zar" panose="00000400000000000000" pitchFamily="2" charset="-78"/>
              </a:rPr>
              <a:t>می گوییم</a:t>
            </a:r>
            <a:endParaRPr lang="en-US" sz="2000" dirty="0">
              <a:cs typeface="B Zar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1795" y="1213510"/>
            <a:ext cx="2220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196943" y="1724297"/>
            <a:ext cx="28085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277394" y="1724297"/>
            <a:ext cx="339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548949" y="3501857"/>
            <a:ext cx="2351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463349" y="4050833"/>
            <a:ext cx="3265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9392194" y="4599282"/>
            <a:ext cx="3918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463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" y="895666"/>
            <a:ext cx="12190476" cy="506666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3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583" y="470263"/>
            <a:ext cx="5682343" cy="541111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533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612" y="444137"/>
            <a:ext cx="5342708" cy="579990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650377" y="3474720"/>
                <a:ext cx="3553097" cy="406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dirty="0" smtClean="0"/>
                  <a:t>عدد</a:t>
                </a:r>
                <a14:m>
                  <m:oMath xmlns:m="http://schemas.openxmlformats.org/officeDocument/2006/math">
                    <m:r>
                      <a:rPr lang="fa-I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fa-I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  <m:r>
                      <a:rPr lang="fa-I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=±</m:t>
                    </m:r>
                    <m:r>
                      <a:rPr lang="fa-I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و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=±</m:t>
                    </m:r>
                    <m:r>
                      <a:rPr lang="fa-I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0377" y="3474720"/>
                <a:ext cx="3553097" cy="406971"/>
              </a:xfrm>
              <a:prstGeom prst="rect">
                <a:avLst/>
              </a:prstGeom>
              <a:blipFill>
                <a:blip r:embed="rId3"/>
                <a:stretch>
                  <a:fillRect l="-1715" b="-22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617030" y="4180114"/>
                <a:ext cx="151529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dirty="0" smtClean="0"/>
                  <a:t>عدد</a:t>
                </a:r>
                <a14:m>
                  <m:oMath xmlns:m="http://schemas.openxmlformats.org/officeDocument/2006/math">
                    <m:r>
                      <a:rPr lang="fa-IR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a-IR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  <m:r>
                      <a:rPr lang="fa-IR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a-IR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fa-IR" sz="1400" dirty="0" smtClean="0"/>
                  <a:t>و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sz="1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  <m:r>
                        <a:rPr lang="fa-IR" sz="1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a-IR" sz="1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  <m:r>
                        <a:rPr lang="fa-IR" sz="1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a-IR" sz="1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030" y="4180114"/>
                <a:ext cx="1515290" cy="584775"/>
              </a:xfrm>
              <a:prstGeom prst="rect">
                <a:avLst/>
              </a:prstGeom>
              <a:blipFill>
                <a:blip r:embed="rId4"/>
                <a:stretch>
                  <a:fillRect l="-3614" t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372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851" y="143691"/>
            <a:ext cx="5394960" cy="626279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5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230983" y="1058091"/>
                <a:ext cx="2359680" cy="587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عدد</m:t>
                        </m:r>
                      </m:num>
                      <m:den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بینهایت</m:t>
                        </m:r>
                      </m:den>
                    </m:f>
                  </m:oMath>
                </a14:m>
                <a:r>
                  <a:rPr lang="fa-IR" dirty="0" smtClean="0"/>
                  <a:t>=</a:t>
                </a:r>
                <a14:m>
                  <m:oMath xmlns:m="http://schemas.openxmlformats.org/officeDocument/2006/math">
                    <m:r>
                      <a:rPr lang="fa-IR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fa-IR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و</m:t>
                    </m:r>
                    <m:f>
                      <m:fPr>
                        <m:ctrlPr>
                          <a:rPr lang="fa-I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a-I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عدد</m:t>
                        </m:r>
                      </m:num>
                      <m:den>
                        <m:r>
                          <a:rPr lang="fa-IR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fa-IR" dirty="0" smtClean="0"/>
                  <a:t>=</a:t>
                </a:r>
                <a14:m>
                  <m:oMath xmlns:m="http://schemas.openxmlformats.org/officeDocument/2006/math">
                    <m:r>
                      <a:rPr lang="fa-IR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983" y="1058091"/>
                <a:ext cx="2359680" cy="5876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9345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457" y="509451"/>
            <a:ext cx="5277394" cy="589703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34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762" y="981381"/>
            <a:ext cx="4190476" cy="489523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712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905" y="938524"/>
            <a:ext cx="3476190" cy="498095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66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457" y="274320"/>
            <a:ext cx="5760720" cy="566896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10EC-45DA-4FF9-B1EA-8354EF994C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5095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228</TotalTime>
  <Words>69</Words>
  <Application>Microsoft Office PowerPoint</Application>
  <PresentationFormat>Widescreen</PresentationFormat>
  <Paragraphs>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B Nazanin</vt:lpstr>
      <vt:lpstr>B Zar</vt:lpstr>
      <vt:lpstr>Calibri</vt:lpstr>
      <vt:lpstr>Cambria Math</vt:lpstr>
      <vt:lpstr>Tahoma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ali</cp:lastModifiedBy>
  <cp:revision>12</cp:revision>
  <dcterms:created xsi:type="dcterms:W3CDTF">2020-04-27T07:16:55Z</dcterms:created>
  <dcterms:modified xsi:type="dcterms:W3CDTF">2020-04-27T11:05:37Z</dcterms:modified>
</cp:coreProperties>
</file>