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36BDC4-126C-4B06-A0B8-A639DDB80D8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D79AC31-950A-4410-9224-E031274939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941832"/>
            <a:ext cx="5791200" cy="2106168"/>
          </a:xfrm>
        </p:spPr>
        <p:txBody>
          <a:bodyPr/>
          <a:lstStyle/>
          <a:p>
            <a:pPr algn="ctr" rtl="1"/>
            <a:r>
              <a:rPr lang="fa-IR" dirty="0" smtClean="0"/>
              <a:t>به نام ایزد بی همتا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sz="3600" dirty="0" smtClean="0"/>
              <a:t>نام درس: درک و بیان معماری 2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a-IR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نام مدرس: شعبانی</a:t>
            </a:r>
          </a:p>
          <a:p>
            <a:endParaRPr lang="fa-IR" sz="2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a-IR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جلسه اول</a:t>
            </a:r>
          </a:p>
          <a:p>
            <a:endParaRPr lang="fa-IR" sz="2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a-IR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شناخت رنگ </a:t>
            </a:r>
            <a:endParaRPr lang="en-US" sz="2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304" y="4267200"/>
            <a:ext cx="2711304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37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701040"/>
          </a:xfrm>
        </p:spPr>
        <p:txBody>
          <a:bodyPr/>
          <a:lstStyle/>
          <a:p>
            <a:pPr algn="r" rtl="1"/>
            <a:r>
              <a:rPr lang="fa-IR" dirty="0" smtClean="0"/>
              <a:t>تمرین دوم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239000" cy="5410200"/>
          </a:xfrm>
        </p:spPr>
        <p:txBody>
          <a:bodyPr/>
          <a:lstStyle/>
          <a:p>
            <a:pPr algn="just" rtl="1"/>
            <a:r>
              <a:rPr lang="fa-IR" dirty="0" smtClean="0"/>
              <a:t>نمودار رنگهای مکمل را به صورتی که در نمونه ملاحظه می کنید ترسیم نمایید.</a:t>
            </a:r>
          </a:p>
          <a:p>
            <a:pPr algn="just" rtl="1"/>
            <a:r>
              <a:rPr lang="fa-IR" dirty="0" smtClean="0"/>
              <a:t>لوازم مورد نیاز: همانند تمرین شماره 1</a:t>
            </a:r>
          </a:p>
          <a:p>
            <a:pPr algn="just" rtl="1"/>
            <a:r>
              <a:rPr lang="fa-IR" dirty="0" smtClean="0"/>
              <a:t>نکات حائز اهمیت: در هنگام ترسیم کلیه ی حواشی را 1 سانتیمتر در نظر بگیرید. بجای اندازه ی بیضی بر عهده خود دانشجو است. می توانید بجای بیضی از مربع کوچکتر یا دایره، استفاده نمایید.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59468" y="3845468"/>
            <a:ext cx="2215063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239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29132" y="1170432"/>
            <a:ext cx="6414868" cy="2868168"/>
          </a:xfrm>
        </p:spPr>
        <p:txBody>
          <a:bodyPr/>
          <a:lstStyle/>
          <a:p>
            <a:pPr algn="ctr" rtl="1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>پایان جلسه اول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با آرزوی موفقیت برای شما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0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شناخت رنگ: رنگهای مکمل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جفتهای رنگ:</a:t>
            </a:r>
          </a:p>
          <a:p>
            <a:pPr algn="r" rtl="1"/>
            <a:r>
              <a:rPr lang="fa-IR" dirty="0" smtClean="0"/>
              <a:t>زرد و بنفش</a:t>
            </a:r>
          </a:p>
          <a:p>
            <a:pPr algn="r" rtl="1"/>
            <a:r>
              <a:rPr lang="fa-IR" dirty="0" smtClean="0"/>
              <a:t>نارنجی زرد و نیلی</a:t>
            </a:r>
          </a:p>
          <a:p>
            <a:pPr algn="r" rtl="1"/>
            <a:r>
              <a:rPr lang="fa-IR" dirty="0" smtClean="0"/>
              <a:t>نارنجی و آّبی</a:t>
            </a:r>
          </a:p>
          <a:p>
            <a:pPr algn="r" rtl="1"/>
            <a:r>
              <a:rPr lang="fa-IR" dirty="0" smtClean="0"/>
              <a:t>قرمز نارنجی و فیروزه ای</a:t>
            </a:r>
          </a:p>
          <a:p>
            <a:pPr algn="r" rtl="1"/>
            <a:r>
              <a:rPr lang="fa-IR" dirty="0" smtClean="0"/>
              <a:t>قرمز و سبز</a:t>
            </a:r>
          </a:p>
          <a:p>
            <a:pPr algn="r" rtl="1"/>
            <a:r>
              <a:rPr lang="fa-IR" dirty="0" smtClean="0"/>
              <a:t>سبز چمنی و ارغوانی</a:t>
            </a:r>
          </a:p>
          <a:p>
            <a:pPr algn="r" rtl="1"/>
            <a:endParaRPr lang="fa-IR" dirty="0"/>
          </a:p>
          <a:p>
            <a:pPr algn="r" rtl="1"/>
            <a:r>
              <a:rPr lang="fa-IR" dirty="0" smtClean="0"/>
              <a:t>رنگهای مکمل به رنگهایی در دایره رنگ ایتن گفته می شود که روبروی هم و یا به عبارتی روی قط دایره رنگ ایتن قرار دارند.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5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624840"/>
          </a:xfrm>
        </p:spPr>
        <p:txBody>
          <a:bodyPr/>
          <a:lstStyle/>
          <a:p>
            <a:pPr algn="ctr"/>
            <a:r>
              <a:rPr lang="fa-IR" dirty="0" smtClean="0"/>
              <a:t>تمرین 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طبق تئوری ایتن، حاصل ترکیب دو به دوی رنگهای مکمل با یکدیگر ، رنگ خاکستری محض است.</a:t>
            </a:r>
          </a:p>
          <a:p>
            <a:pPr algn="r" rtl="1"/>
            <a:r>
              <a:rPr lang="fa-IR" dirty="0" smtClean="0"/>
              <a:t>تمرین 1: دایره رنگ ایتن را در مقوای </a:t>
            </a:r>
            <a:r>
              <a:rPr lang="en-US" dirty="0" smtClean="0"/>
              <a:t>A3</a:t>
            </a:r>
            <a:r>
              <a:rPr lang="fa-IR" dirty="0" smtClean="0"/>
              <a:t> فابریانو 400 گرمی ترسیم نمایید.</a:t>
            </a: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07" t="25941" r="38787" b="37030"/>
          <a:stretch/>
        </p:blipFill>
        <p:spPr bwMode="auto">
          <a:xfrm>
            <a:off x="1066800" y="3276600"/>
            <a:ext cx="2878055" cy="282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10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/>
              <a:t>لوازم مورد نیاز: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1) قلموی شماره 8 سر گِرد (به دلخواه خود می توانید از هر شماره ای استفاده نمایید).</a:t>
            </a:r>
          </a:p>
          <a:p>
            <a:pPr algn="r" rtl="1"/>
            <a:r>
              <a:rPr lang="fa-IR" dirty="0" smtClean="0"/>
              <a:t>2) مقوار 400 گرمی سایز </a:t>
            </a:r>
            <a:r>
              <a:rPr lang="en-US" dirty="0" smtClean="0"/>
              <a:t>A3</a:t>
            </a:r>
            <a:r>
              <a:rPr lang="fa-IR" dirty="0" smtClean="0"/>
              <a:t>.</a:t>
            </a:r>
          </a:p>
          <a:p>
            <a:pPr algn="r" rtl="1"/>
            <a:r>
              <a:rPr lang="fa-IR" dirty="0" smtClean="0"/>
              <a:t>3) گوآش به رنگهای قرمز، زرد، آبی. بِرند خاصی مد نظر نیست. می توانید از گوآش پارس یا پنتن استفاده نمایید.</a:t>
            </a:r>
          </a:p>
          <a:p>
            <a:pPr algn="r" rtl="1"/>
            <a:r>
              <a:rPr lang="fa-IR" dirty="0" smtClean="0"/>
              <a:t>4) چسب کاغذی.</a:t>
            </a:r>
          </a:p>
          <a:p>
            <a:pPr algn="r" rtl="1"/>
            <a:r>
              <a:rPr lang="fa-IR" dirty="0" smtClean="0"/>
              <a:t>5) پرگار.</a:t>
            </a:r>
          </a:p>
          <a:p>
            <a:pPr algn="r" rtl="1"/>
            <a:r>
              <a:rPr lang="fa-IR" dirty="0" smtClean="0"/>
              <a:t>6) پالت تخم مرغی.</a:t>
            </a:r>
          </a:p>
          <a:p>
            <a:pPr algn="r" rtl="1"/>
            <a:r>
              <a:rPr lang="fa-IR" dirty="0" smtClean="0"/>
              <a:t>7) آب.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626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/>
              <a:t>نحوه ی ترسیم: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1) شکل کلی را بر اساس نمونه ی ارائه شده ترسیم نمایید. دقت بفرمایید قطر دایره ی بیرونی 18 سانتیمتر و فاصله ی دایره ی بیرونی با دایره ی داخلی 5 سانتیمتر مد نظر است.</a:t>
            </a:r>
          </a:p>
          <a:p>
            <a:pPr algn="just" rtl="1"/>
            <a:r>
              <a:rPr lang="fa-IR" dirty="0" smtClean="0"/>
              <a:t>2) کاغذ </a:t>
            </a:r>
            <a:r>
              <a:rPr lang="en-US" dirty="0" smtClean="0"/>
              <a:t>A3 </a:t>
            </a:r>
            <a:r>
              <a:rPr lang="fa-IR" dirty="0" smtClean="0"/>
              <a:t> را جهت جلوگیری از طبله کردن، با چسب کاغذی بر روی شاسی محکم کنید.</a:t>
            </a:r>
          </a:p>
          <a:p>
            <a:pPr algn="just" rtl="1"/>
            <a:r>
              <a:rPr lang="fa-IR" dirty="0" smtClean="0"/>
              <a:t>3) می توانید از چسب کاغذی جهت دورگیری حدود کار نیز استفاده کنید.</a:t>
            </a:r>
          </a:p>
          <a:p>
            <a:pPr algn="just" rtl="1"/>
            <a:r>
              <a:rPr lang="fa-IR" dirty="0" smtClean="0"/>
              <a:t>4)سه رنگ اصلی قرمز، آبی و زرد را در پالت ریخته طبق نمونه در مثلث مرکز کار رنگ آمیزی کنید.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960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105400"/>
          </a:xfrm>
        </p:spPr>
        <p:txBody>
          <a:bodyPr>
            <a:normAutofit/>
          </a:bodyPr>
          <a:lstStyle/>
          <a:p>
            <a:pPr algn="just" rtl="1"/>
            <a:r>
              <a:rPr lang="fa-IR" dirty="0" smtClean="0"/>
              <a:t>5) سپس حاصل رنگ هر دو جفت در کنار هم را در مثلث های متساوی الساقین خارج از مثلث مرکزی ، رنگ آمیزی نمایید. بعنوان مثال، حاصل زرد و قرمز که رنگ نارنجی است را در  مثلث خارجی ترسیم کنید. به این رنگها رنگهای ثانویه گفته می شود</a:t>
            </a:r>
          </a:p>
          <a:p>
            <a:pPr algn="just"/>
            <a:r>
              <a:rPr lang="fa-IR" dirty="0"/>
              <a:t>زرد+قرمز=نارنجی </a:t>
            </a:r>
          </a:p>
          <a:p>
            <a:pPr algn="just"/>
            <a:r>
              <a:rPr lang="fa-IR" dirty="0"/>
              <a:t>زرد+آبی=سبز </a:t>
            </a:r>
          </a:p>
          <a:p>
            <a:pPr algn="just"/>
            <a:r>
              <a:rPr lang="fa-IR" dirty="0"/>
              <a:t>قرمز+آبی=بنفش </a:t>
            </a:r>
            <a:endParaRPr lang="fa-IR" dirty="0" smtClean="0"/>
          </a:p>
          <a:p>
            <a:pPr algn="just" rtl="1"/>
            <a:r>
              <a:rPr lang="fa-IR" dirty="0"/>
              <a:t>6) هر یک از رنگهای اصلی و رنگ ثانویه را در محل مقرر شده ی خود در دایره جانمایی کنید. </a:t>
            </a:r>
          </a:p>
          <a:p>
            <a:pPr algn="just" rtl="1"/>
            <a:endParaRPr lang="fa-IR" dirty="0"/>
          </a:p>
          <a:p>
            <a:pPr algn="just" rtl="1"/>
            <a:endParaRPr lang="fa-IR" dirty="0" smtClean="0"/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28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4846320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fa-IR" dirty="0" smtClean="0"/>
              <a:t>7) هر یک از رنگهای اصلی و ثانویه را دو به دو با یکدیگر مخلوط کنید. به این رنگها رنگ ثالث می گویند. هریک </a:t>
            </a:r>
            <a:r>
              <a:rPr lang="fa-IR" dirty="0"/>
              <a:t>از رنگ های ثالث، از مخلوط یک رنگ اصلی و یک رنگ ثانویه پدید می آید: </a:t>
            </a:r>
            <a:endParaRPr lang="fa-IR" dirty="0" smtClean="0"/>
          </a:p>
          <a:p>
            <a:pPr algn="just"/>
            <a:r>
              <a:rPr lang="fa-IR" dirty="0"/>
              <a:t>زرد+نارنجی= زرد- نارنجی </a:t>
            </a:r>
          </a:p>
          <a:p>
            <a:pPr algn="just"/>
            <a:r>
              <a:rPr lang="fa-IR" dirty="0"/>
              <a:t>قرمز+نارنجی= قرمز- نارنجی </a:t>
            </a:r>
          </a:p>
          <a:p>
            <a:pPr algn="just"/>
            <a:r>
              <a:rPr lang="fa-IR" dirty="0"/>
              <a:t>قرمز+بنفش= قرمز- بنفش </a:t>
            </a:r>
          </a:p>
          <a:p>
            <a:pPr algn="just"/>
            <a:r>
              <a:rPr lang="fa-IR" dirty="0"/>
              <a:t>آبی+بنفش = آبی - بنفش </a:t>
            </a:r>
          </a:p>
          <a:p>
            <a:pPr algn="just"/>
            <a:r>
              <a:rPr lang="fa-IR" dirty="0"/>
              <a:t>آبی+سبز =آبی- سبز </a:t>
            </a:r>
          </a:p>
          <a:p>
            <a:pPr algn="just"/>
            <a:r>
              <a:rPr lang="fa-IR" dirty="0"/>
              <a:t>زرد+ سبز = زرد - سبز </a:t>
            </a:r>
            <a:endParaRPr lang="fa-IR" dirty="0" smtClean="0"/>
          </a:p>
          <a:p>
            <a:pPr algn="just" rtl="1"/>
            <a:r>
              <a:rPr lang="fa-IR" dirty="0"/>
              <a:t>7) سپس در جاهای خالی باقیمانده رنگ حاصل از هر دو جفت کناری آن را جانمایی نمایید.</a:t>
            </a:r>
          </a:p>
          <a:p>
            <a:pPr algn="just" rtl="1"/>
            <a:endParaRPr lang="fa-IR" dirty="0"/>
          </a:p>
          <a:p>
            <a:pPr algn="just" rtl="1"/>
            <a:endParaRPr lang="fa-IR" dirty="0"/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42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701040"/>
          </a:xfrm>
        </p:spPr>
        <p:txBody>
          <a:bodyPr/>
          <a:lstStyle/>
          <a:p>
            <a:pPr algn="r" rtl="1"/>
            <a:r>
              <a:rPr lang="fa-IR" dirty="0"/>
              <a:t>دایره ی رنگ ایتن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6" b="3411"/>
          <a:stretch/>
        </p:blipFill>
        <p:spPr>
          <a:xfrm>
            <a:off x="1371600" y="1661160"/>
            <a:ext cx="5486400" cy="5120640"/>
          </a:xfrm>
        </p:spPr>
      </p:pic>
    </p:spTree>
    <p:extLst>
      <p:ext uri="{BB962C8B-B14F-4D97-AF65-F5344CB8AC3E}">
        <p14:creationId xmlns:p14="http://schemas.microsoft.com/office/powerpoint/2010/main" val="2731531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239000" cy="777240"/>
          </a:xfrm>
        </p:spPr>
        <p:txBody>
          <a:bodyPr/>
          <a:lstStyle/>
          <a:p>
            <a:pPr algn="r" rtl="1"/>
            <a:r>
              <a:rPr lang="fa-IR" dirty="0" smtClean="0"/>
              <a:t>رنگهای مکمل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763588"/>
          </a:xfrm>
        </p:spPr>
        <p:txBody>
          <a:bodyPr/>
          <a:lstStyle/>
          <a:p>
            <a:pPr algn="just" rtl="1"/>
            <a:r>
              <a:rPr lang="fa-IR" dirty="0" smtClean="0"/>
              <a:t>رنگهای مکمل به رنگهایی گفته می شود که در دایره ایتم روبروی هم یا به عبارتی روی قطر دایره رنگ ایتن قرار دارند.</a:t>
            </a:r>
          </a:p>
          <a:p>
            <a:pPr marL="0" indent="0" algn="just" rtl="1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38" t="30811" r="42376" b="30158"/>
          <a:stretch/>
        </p:blipFill>
        <p:spPr bwMode="auto">
          <a:xfrm rot="5400000">
            <a:off x="1558834" y="3698966"/>
            <a:ext cx="2325188" cy="346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231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99</TotalTime>
  <Words>547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به نام ایزد بی همتا  نام درس: درک و بیان معماری 2</vt:lpstr>
      <vt:lpstr>شناخت رنگ: رنگهای مکمل</vt:lpstr>
      <vt:lpstr>تمرین اول</vt:lpstr>
      <vt:lpstr>لوازم مورد نیاز: </vt:lpstr>
      <vt:lpstr>نحوه ی ترسیم: </vt:lpstr>
      <vt:lpstr>PowerPoint Presentation</vt:lpstr>
      <vt:lpstr>PowerPoint Presentation</vt:lpstr>
      <vt:lpstr>دایره ی رنگ ایتن</vt:lpstr>
      <vt:lpstr>رنگهای مکمل</vt:lpstr>
      <vt:lpstr>تمرین دوم</vt:lpstr>
      <vt:lpstr>  پایان جلسه اول  با آرزوی موفقیت برای شما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ایزد بی همتا نام درس: درک و بیان معماری 2</dc:title>
  <dc:creator>Caspian</dc:creator>
  <cp:lastModifiedBy>Caspian</cp:lastModifiedBy>
  <cp:revision>8</cp:revision>
  <dcterms:created xsi:type="dcterms:W3CDTF">2020-03-10T16:28:45Z</dcterms:created>
  <dcterms:modified xsi:type="dcterms:W3CDTF">2020-03-10T18:08:28Z</dcterms:modified>
</cp:coreProperties>
</file>