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69" r:id="rId1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1" d="100"/>
          <a:sy n="61" d="100"/>
        </p:scale>
        <p:origin x="-159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EE6678A-CC13-45F1-94E8-674219E197E2}" type="datetimeFigureOut">
              <a:rPr lang="fa-IR" smtClean="0"/>
              <a:t>30/07/1441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834DD56-9CE0-47DC-9736-5B46C35C58A3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>
                <a:latin typeface="Arial Black" pitchFamily="34" charset="0"/>
                <a:cs typeface="B Titr" pitchFamily="2" charset="-78"/>
              </a:rPr>
              <a:t>حفاظت و رله ها</a:t>
            </a:r>
            <a:br>
              <a:rPr lang="fa-IR" dirty="0" smtClean="0">
                <a:latin typeface="Arial Black" pitchFamily="34" charset="0"/>
                <a:cs typeface="B Titr" pitchFamily="2" charset="-78"/>
              </a:rPr>
            </a:br>
            <a:r>
              <a:rPr lang="fa-IR" dirty="0" smtClean="0">
                <a:latin typeface="Arial Black" pitchFamily="34" charset="0"/>
                <a:cs typeface="B Titr" pitchFamily="2" charset="-78"/>
              </a:rPr>
              <a:t>دانشکده فنی و حرفه ای آستانه اشرفیه</a:t>
            </a:r>
            <a:endParaRPr lang="fa-IR" dirty="0">
              <a:latin typeface="Arial Black" pitchFamily="34" charset="0"/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sz="3900" dirty="0" smtClean="0">
                <a:cs typeface="B Titr" pitchFamily="2" charset="-78"/>
              </a:rPr>
              <a:t>فایل شماره یک / بهار 1399</a:t>
            </a:r>
          </a:p>
          <a:p>
            <a:r>
              <a:rPr lang="fa-IR" sz="3900" dirty="0" smtClean="0">
                <a:cs typeface="B Titr" pitchFamily="2" charset="-78"/>
              </a:rPr>
              <a:t> کاردانی برق - الکتروتکنیک </a:t>
            </a:r>
          </a:p>
          <a:p>
            <a:r>
              <a:rPr lang="fa-IR" sz="3900" dirty="0" smtClean="0">
                <a:cs typeface="B Titr" pitchFamily="2" charset="-78"/>
              </a:rPr>
              <a:t>مدرس: پیام رحیمی</a:t>
            </a:r>
          </a:p>
          <a:p>
            <a:endParaRPr lang="fa-I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26"/>
    </mc:Choice>
    <mc:Fallback>
      <p:transition spd="slow" advTm="41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55626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5626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25"/>
    </mc:Choice>
    <mc:Fallback>
      <p:transition spd="slow" advTm="16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itchFamily="2" charset="-78"/>
              </a:rPr>
              <a:t>خطا</a:t>
            </a:r>
            <a:endParaRPr lang="fa-IR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59583"/>
            <a:ext cx="714375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8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38"/>
    </mc:Choice>
    <mc:Fallback>
      <p:transition spd="slow" advTm="6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B Titr" pitchFamily="2" charset="-78"/>
              </a:rPr>
              <a:t>سرمایه گذاری برای حفاظت سیستم</a:t>
            </a:r>
            <a:endParaRPr lang="fa-IR" sz="32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98477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9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07"/>
    </mc:Choice>
    <mc:Fallback>
      <p:transition spd="slow" advTm="5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B Titr" pitchFamily="2" charset="-78"/>
              </a:rPr>
              <a:t>برف 98 گیلان</a:t>
            </a:r>
            <a:endParaRPr lang="fa-IR" sz="32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90" y="1700808"/>
            <a:ext cx="6768752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6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21"/>
    </mc:Choice>
    <mc:Fallback>
      <p:transition spd="slow" advTm="15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B Titr" pitchFamily="2" charset="-78"/>
              </a:rPr>
              <a:t>قوس (آرک) ناشی از قرار گرفتن شاخه درخت و خطای  دو فاز</a:t>
            </a:r>
            <a:endParaRPr lang="fa-IR" sz="32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1"/>
            <a:ext cx="62646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11"/>
    </mc:Choice>
    <mc:Fallback>
      <p:transition spd="slow" advTm="3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B Titr" pitchFamily="2" charset="-78"/>
              </a:rPr>
              <a:t>پیش بینی های لازم جهت حفاظت سیستم</a:t>
            </a:r>
            <a:endParaRPr lang="fa-IR" sz="32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به تصاویر اسلایدهای قبل توجه گردد.</a:t>
            </a:r>
            <a:endParaRPr lang="fa-I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62" y="2780928"/>
            <a:ext cx="6408712" cy="255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70"/>
    </mc:Choice>
    <mc:Fallback>
      <p:transition spd="slow" advTm="11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15156"/>
            <a:ext cx="66967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356992"/>
            <a:ext cx="669674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8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691"/>
    </mc:Choice>
    <mc:Fallback>
      <p:transition spd="slow" advTm="17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73" y="836712"/>
            <a:ext cx="705678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60"/>
    </mc:Choice>
    <mc:Fallback>
      <p:transition spd="slow" advTm="4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8" y="793369"/>
            <a:ext cx="7128793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400696"/>
            <a:ext cx="6984776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22"/>
    </mc:Choice>
    <mc:Fallback>
      <p:transition spd="slow" advTm="10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itchFamily="2" charset="-78"/>
              </a:rPr>
              <a:t>فالت</a:t>
            </a:r>
            <a:endParaRPr lang="fa-IR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916832"/>
            <a:ext cx="7128793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3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90"/>
    </mc:Choice>
    <mc:Fallback>
      <p:transition spd="slow" advTm="10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.</a:t>
            </a:r>
            <a:endParaRPr lang="fa-I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06" y="836712"/>
            <a:ext cx="7128792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roozplus.com/files/fa/news/1396/5/7/44544_7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06" y="3885962"/>
            <a:ext cx="2880320" cy="200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6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40"/>
    </mc:Choice>
    <mc:Fallback>
      <p:transition spd="slow" advTm="10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544616" cy="250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60155"/>
            <a:ext cx="712879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7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32"/>
    </mc:Choice>
    <mc:Fallback>
      <p:transition spd="slow" advTm="100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B Titr" pitchFamily="2" charset="-78"/>
              </a:rPr>
              <a:t>انواع خطای اتصال کوتاه</a:t>
            </a:r>
            <a:endParaRPr lang="fa-IR" sz="3200" dirty="0">
              <a:cs typeface="B Titr" pitchFamily="2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4" y="1700808"/>
            <a:ext cx="6007631" cy="339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29200"/>
            <a:ext cx="7776864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0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36"/>
    </mc:Choice>
    <mc:Fallback>
      <p:transition spd="slow" advTm="4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B Titr" pitchFamily="2" charset="-78"/>
              </a:rPr>
              <a:t>احتمال وقوع خطا در تجهیزات</a:t>
            </a:r>
            <a:endParaRPr lang="fa-IR" sz="3200" dirty="0">
              <a:cs typeface="B Titr" pitchFamily="2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12068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8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56"/>
    </mc:Choice>
    <mc:Fallback>
      <p:transition spd="slow" advTm="11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194</TotalTime>
  <Words>75</Words>
  <Application>Microsoft Office PowerPoint</Application>
  <PresentationFormat>On-screen Show (4:3)</PresentationFormat>
  <Paragraphs>22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Pushpin</vt:lpstr>
      <vt:lpstr>حفاظت و رله ها دانشکده فنی و حرفه ای آستانه اشرفیه</vt:lpstr>
      <vt:lpstr>.</vt:lpstr>
      <vt:lpstr>PowerPoint Presentation</vt:lpstr>
      <vt:lpstr>.</vt:lpstr>
      <vt:lpstr>فالت</vt:lpstr>
      <vt:lpstr>PowerPoint Presentation</vt:lpstr>
      <vt:lpstr>PowerPoint Presentation</vt:lpstr>
      <vt:lpstr>انواع خطای اتصال کوتاه</vt:lpstr>
      <vt:lpstr>احتمال وقوع خطا در تجهیزات</vt:lpstr>
      <vt:lpstr>.</vt:lpstr>
      <vt:lpstr>خطا</vt:lpstr>
      <vt:lpstr>سرمایه گذاری برای حفاظت سیستم</vt:lpstr>
      <vt:lpstr>برف 98 گیلان</vt:lpstr>
      <vt:lpstr>قوس (آرک) ناشی از قرار گرفتن شاخه درخت و خطای  دو فاز</vt:lpstr>
      <vt:lpstr>پیش بینی های لازم جهت حفاظت سیستم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حفاظت و رله ها دانشکده فنی و حرفه ای آستانه اشرفیه</dc:title>
  <dc:creator>payam</dc:creator>
  <cp:lastModifiedBy>payam</cp:lastModifiedBy>
  <cp:revision>13</cp:revision>
  <dcterms:created xsi:type="dcterms:W3CDTF">2020-03-23T07:37:26Z</dcterms:created>
  <dcterms:modified xsi:type="dcterms:W3CDTF">2020-03-24T16:15:58Z</dcterms:modified>
</cp:coreProperties>
</file>