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664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934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90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828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64586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32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87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609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80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44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4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257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37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17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218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62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438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19D81B-5FAE-4375-BB9A-12344D05C9DE}" type="datetimeFigureOut">
              <a:rPr lang="fa-IR" smtClean="0"/>
              <a:t>1441/07/21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7DAA53-C55F-4DAC-802B-A8064DAB1E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624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به نام خدا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حسابرسی 1</a:t>
            </a:r>
          </a:p>
          <a:p>
            <a:endParaRPr lang="fa-IR" dirty="0"/>
          </a:p>
          <a:p>
            <a:r>
              <a:rPr lang="fa-IR" dirty="0" smtClean="0"/>
              <a:t>ندا مهدی زاده ماسوله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467">
        <p:fade/>
      </p:transition>
    </mc:Choice>
    <mc:Fallback>
      <p:transition spd="med" advTm="90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682580"/>
            <a:ext cx="10613159" cy="5331855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55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66"/>
    </mc:Choice>
    <mc:Fallback>
      <p:transition spd="slow" advTm="171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669701"/>
            <a:ext cx="10637950" cy="54864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645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698"/>
    </mc:Choice>
    <mc:Fallback>
      <p:transition spd="slow" advTm="567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669701"/>
            <a:ext cx="10625071" cy="5550795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90"/>
    </mc:Choice>
    <mc:Fallback>
      <p:transition spd="slow" advTm="19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708339"/>
            <a:ext cx="10663707" cy="5447762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26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505"/>
    </mc:Choice>
    <mc:Fallback>
      <p:transition spd="slow" advTm="23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682580"/>
            <a:ext cx="10586434" cy="5422005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09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29"/>
    </mc:Choice>
    <mc:Fallback>
      <p:transition spd="slow" advTm="9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643944"/>
            <a:ext cx="10522039" cy="5409125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07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78"/>
    </mc:Choice>
    <mc:Fallback>
      <p:transition spd="slow" advTm="16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695459"/>
            <a:ext cx="10534918" cy="5473521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21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38"/>
    </mc:Choice>
    <mc:Fallback>
      <p:transition spd="slow" advTm="10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120</TotalTime>
  <Words>9</Words>
  <Application>Microsoft Office PowerPoint</Application>
  <PresentationFormat>Widescreen</PresentationFormat>
  <Paragraphs>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Garamond</vt:lpstr>
      <vt:lpstr>Times New Roman</vt:lpstr>
      <vt:lpstr>Organic</vt:lpstr>
      <vt:lpstr>به نام خدا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creator>home</dc:creator>
  <cp:lastModifiedBy>home</cp:lastModifiedBy>
  <cp:revision>8</cp:revision>
  <dcterms:created xsi:type="dcterms:W3CDTF">2020-03-15T08:29:44Z</dcterms:created>
  <dcterms:modified xsi:type="dcterms:W3CDTF">2020-03-15T10:30:13Z</dcterms:modified>
</cp:coreProperties>
</file>