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38"/>
  </p:notesMasterIdLst>
  <p:handoutMasterIdLst>
    <p:handoutMasterId r:id="rId39"/>
  </p:handoutMasterIdLst>
  <p:sldIdLst>
    <p:sldId id="399" r:id="rId3"/>
    <p:sldId id="481" r:id="rId4"/>
    <p:sldId id="291" r:id="rId5"/>
    <p:sldId id="258" r:id="rId6"/>
    <p:sldId id="484" r:id="rId7"/>
    <p:sldId id="483" r:id="rId8"/>
    <p:sldId id="485" r:id="rId9"/>
    <p:sldId id="498" r:id="rId10"/>
    <p:sldId id="486" r:id="rId11"/>
    <p:sldId id="487" r:id="rId12"/>
    <p:sldId id="488" r:id="rId13"/>
    <p:sldId id="499" r:id="rId14"/>
    <p:sldId id="489" r:id="rId15"/>
    <p:sldId id="490" r:id="rId16"/>
    <p:sldId id="491" r:id="rId17"/>
    <p:sldId id="500" r:id="rId18"/>
    <p:sldId id="492" r:id="rId19"/>
    <p:sldId id="493" r:id="rId20"/>
    <p:sldId id="494" r:id="rId21"/>
    <p:sldId id="497" r:id="rId22"/>
    <p:sldId id="496" r:id="rId23"/>
    <p:sldId id="339" r:id="rId24"/>
    <p:sldId id="259" r:id="rId25"/>
    <p:sldId id="292" r:id="rId26"/>
    <p:sldId id="340" r:id="rId27"/>
    <p:sldId id="365" r:id="rId28"/>
    <p:sldId id="386" r:id="rId29"/>
    <p:sldId id="387" r:id="rId30"/>
    <p:sldId id="344" r:id="rId31"/>
    <p:sldId id="358" r:id="rId32"/>
    <p:sldId id="357" r:id="rId33"/>
    <p:sldId id="476" r:id="rId34"/>
    <p:sldId id="396" r:id="rId35"/>
    <p:sldId id="395" r:id="rId36"/>
    <p:sldId id="465"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0EE0A4-093B-4794-AA98-8E278799A3DE}">
          <p14:sldIdLst>
            <p14:sldId id="399"/>
            <p14:sldId id="481"/>
            <p14:sldId id="291"/>
            <p14:sldId id="258"/>
            <p14:sldId id="484"/>
            <p14:sldId id="483"/>
            <p14:sldId id="485"/>
            <p14:sldId id="498"/>
            <p14:sldId id="486"/>
            <p14:sldId id="487"/>
            <p14:sldId id="488"/>
            <p14:sldId id="499"/>
            <p14:sldId id="489"/>
            <p14:sldId id="490"/>
            <p14:sldId id="491"/>
          </p14:sldIdLst>
        </p14:section>
        <p14:section name="Untitled Section" id="{E9269F0E-C617-4DF0-A636-5F871E7DAEC2}">
          <p14:sldIdLst>
            <p14:sldId id="500"/>
            <p14:sldId id="492"/>
            <p14:sldId id="493"/>
            <p14:sldId id="494"/>
            <p14:sldId id="497"/>
            <p14:sldId id="496"/>
            <p14:sldId id="339"/>
            <p14:sldId id="259"/>
            <p14:sldId id="292"/>
            <p14:sldId id="340"/>
            <p14:sldId id="365"/>
            <p14:sldId id="386"/>
            <p14:sldId id="387"/>
            <p14:sldId id="344"/>
            <p14:sldId id="358"/>
            <p14:sldId id="357"/>
            <p14:sldId id="476"/>
            <p14:sldId id="396"/>
            <p14:sldId id="395"/>
            <p14:sldId id="46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843E3C"/>
    <a:srgbClr val="232B1D"/>
    <a:srgbClr val="717668"/>
    <a:srgbClr val="D1B02C"/>
    <a:srgbClr val="BDA8B6"/>
    <a:srgbClr val="978204"/>
    <a:srgbClr val="DCD3D1"/>
    <a:srgbClr val="FF33CC"/>
    <a:srgbClr val="F18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4671" autoAdjust="0"/>
  </p:normalViewPr>
  <p:slideViewPr>
    <p:cSldViewPr>
      <p:cViewPr varScale="1">
        <p:scale>
          <a:sx n="98" d="100"/>
          <a:sy n="98" d="100"/>
        </p:scale>
        <p:origin x="48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189B0-AF79-4B96-8845-AD10A8147BB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BF0C19B-8F88-4488-A49F-0CDCF81B478D}">
      <dgm:prSet phldrT="[Text]" custT="1"/>
      <dgm:spPr>
        <a:solidFill>
          <a:schemeClr val="bg1">
            <a:lumMod val="75000"/>
          </a:schemeClr>
        </a:solidFill>
        <a:ln>
          <a:solidFill>
            <a:schemeClr val="tx2">
              <a:lumMod val="75000"/>
            </a:schemeClr>
          </a:solidFill>
        </a:ln>
      </dgm:spPr>
      <dgm:t>
        <a:bodyPr/>
        <a:lstStyle/>
        <a:p>
          <a:pPr rtl="1">
            <a:lnSpc>
              <a:spcPct val="100000"/>
            </a:lnSpc>
          </a:pPr>
          <a:r>
            <a:rPr lang="fa-IR" sz="1800" dirty="0" smtClean="0">
              <a:solidFill>
                <a:schemeClr val="accent1">
                  <a:lumMod val="50000"/>
                </a:schemeClr>
              </a:solidFill>
              <a:cs typeface="B Nazanin" panose="00000400000000000000" pitchFamily="2" charset="-78"/>
            </a:rPr>
            <a:t>مقدمه </a:t>
          </a:r>
          <a:endParaRPr lang="fa-IR" sz="1600" dirty="0" smtClean="0">
            <a:solidFill>
              <a:schemeClr val="accent1">
                <a:lumMod val="50000"/>
              </a:schemeClr>
            </a:solidFill>
            <a:cs typeface="B Nazanin" panose="00000400000000000000" pitchFamily="2" charset="-78"/>
          </a:endParaRPr>
        </a:p>
      </dgm:t>
    </dgm:pt>
    <dgm:pt modelId="{AA9D63FF-8387-49CF-AD82-779F0BA1FD88}" type="parTrans" cxnId="{9214AFE1-FAFE-4BDE-824E-4EA1BB7FFF8F}">
      <dgm:prSet/>
      <dgm:spPr/>
      <dgm:t>
        <a:bodyPr/>
        <a:lstStyle/>
        <a:p>
          <a:endParaRPr lang="en-US" sz="1400"/>
        </a:p>
      </dgm:t>
    </dgm:pt>
    <dgm:pt modelId="{CFEE9827-31C6-4A7E-ACC8-39D23DD4563E}" type="sibTrans" cxnId="{9214AFE1-FAFE-4BDE-824E-4EA1BB7FFF8F}">
      <dgm:prSet/>
      <dgm:spPr/>
      <dgm:t>
        <a:bodyPr/>
        <a:lstStyle/>
        <a:p>
          <a:endParaRPr lang="en-US" sz="1400"/>
        </a:p>
      </dgm:t>
    </dgm:pt>
    <dgm:pt modelId="{5D05F47F-AB19-4664-91B8-36616D42A48A}">
      <dgm:prSet phldrT="[Text]" custT="1"/>
      <dgm:spPr>
        <a:solidFill>
          <a:schemeClr val="bg1">
            <a:lumMod val="75000"/>
          </a:schemeClr>
        </a:solidFill>
        <a:ln>
          <a:solidFill>
            <a:schemeClr val="tx2">
              <a:lumMod val="75000"/>
            </a:schemeClr>
          </a:solidFill>
        </a:ln>
      </dgm:spPr>
      <dgm:t>
        <a:bodyPr/>
        <a:lstStyle/>
        <a:p>
          <a:pPr rtl="1"/>
          <a:r>
            <a:rPr lang="fa-IR" sz="1800" b="1" dirty="0" smtClean="0">
              <a:solidFill>
                <a:schemeClr val="tx2">
                  <a:lumMod val="75000"/>
                </a:schemeClr>
              </a:solidFill>
              <a:cs typeface="B Nazanin" panose="00000400000000000000" pitchFamily="2" charset="-78"/>
            </a:rPr>
            <a:t>نقش نگاره بز کوهی (دوره تاریخی)</a:t>
          </a:r>
          <a:endParaRPr lang="en-US" sz="1800" dirty="0">
            <a:solidFill>
              <a:sysClr val="windowText" lastClr="000000"/>
            </a:solidFill>
            <a:cs typeface="B Nazanin" panose="00000400000000000000" pitchFamily="2" charset="-78"/>
          </a:endParaRPr>
        </a:p>
      </dgm:t>
    </dgm:pt>
    <dgm:pt modelId="{03A3B567-3C5D-42B3-8CD6-9AD152BF2DF7}" type="parTrans" cxnId="{79F872CE-BE07-4435-B31C-701B0BA772D9}">
      <dgm:prSet/>
      <dgm:spPr/>
      <dgm:t>
        <a:bodyPr/>
        <a:lstStyle/>
        <a:p>
          <a:endParaRPr lang="en-US" sz="1400"/>
        </a:p>
      </dgm:t>
    </dgm:pt>
    <dgm:pt modelId="{6074F0EA-AF47-480C-8301-8DB33CA3936C}" type="sibTrans" cxnId="{79F872CE-BE07-4435-B31C-701B0BA772D9}">
      <dgm:prSet/>
      <dgm:spPr/>
      <dgm:t>
        <a:bodyPr/>
        <a:lstStyle/>
        <a:p>
          <a:endParaRPr lang="en-US" sz="1400"/>
        </a:p>
      </dgm:t>
    </dgm:pt>
    <dgm:pt modelId="{43237E68-3A50-437B-8531-5BB4E74B856B}">
      <dgm:prSet phldrT="[Text]" custT="1"/>
      <dgm:spPr>
        <a:solidFill>
          <a:schemeClr val="bg1">
            <a:lumMod val="75000"/>
          </a:schemeClr>
        </a:solidFill>
        <a:ln>
          <a:solidFill>
            <a:schemeClr val="tx2">
              <a:lumMod val="75000"/>
            </a:schemeClr>
          </a:solidFill>
        </a:ln>
      </dgm:spPr>
      <dgm:t>
        <a:bodyPr/>
        <a:lstStyle/>
        <a:p>
          <a:pPr rtl="1"/>
          <a:r>
            <a:rPr lang="fa-IR" sz="1800" b="1" dirty="0" smtClean="0">
              <a:solidFill>
                <a:schemeClr val="tx2">
                  <a:lumMod val="75000"/>
                </a:schemeClr>
              </a:solidFill>
              <a:cs typeface="B Nazanin" panose="00000400000000000000" pitchFamily="2" charset="-78"/>
            </a:rPr>
            <a:t>نتیجه گیری</a:t>
          </a:r>
          <a:endParaRPr lang="en-US" sz="1800" b="1" dirty="0">
            <a:solidFill>
              <a:schemeClr val="tx2">
                <a:lumMod val="75000"/>
              </a:schemeClr>
            </a:solidFill>
            <a:cs typeface="B Nazanin" panose="00000400000000000000" pitchFamily="2" charset="-78"/>
          </a:endParaRPr>
        </a:p>
      </dgm:t>
    </dgm:pt>
    <dgm:pt modelId="{C34ED9EE-C3FF-4430-BBF2-B916F30E0CA2}" type="parTrans" cxnId="{A5460539-B160-432A-AD76-60D23792F534}">
      <dgm:prSet/>
      <dgm:spPr/>
      <dgm:t>
        <a:bodyPr/>
        <a:lstStyle/>
        <a:p>
          <a:endParaRPr lang="en-US" sz="1400"/>
        </a:p>
      </dgm:t>
    </dgm:pt>
    <dgm:pt modelId="{7D0920FD-53A3-4C6F-8A47-6A7CB9DA87A1}" type="sibTrans" cxnId="{A5460539-B160-432A-AD76-60D23792F534}">
      <dgm:prSet/>
      <dgm:spPr/>
      <dgm:t>
        <a:bodyPr/>
        <a:lstStyle/>
        <a:p>
          <a:endParaRPr lang="en-US" sz="1400"/>
        </a:p>
      </dgm:t>
    </dgm:pt>
    <dgm:pt modelId="{3311C0DC-A46D-4477-BFA3-6BB6646222D1}">
      <dgm:prSet phldrT="[Text]" custT="1"/>
      <dgm:spPr>
        <a:solidFill>
          <a:schemeClr val="bg1">
            <a:lumMod val="75000"/>
          </a:schemeClr>
        </a:solidFill>
        <a:ln>
          <a:solidFill>
            <a:schemeClr val="tx2">
              <a:lumMod val="75000"/>
            </a:schemeClr>
          </a:solidFill>
        </a:ln>
      </dgm:spPr>
      <dgm:t>
        <a:bodyPr/>
        <a:lstStyle/>
        <a:p>
          <a:pPr rtl="1"/>
          <a:r>
            <a:rPr lang="fa-IR" sz="1800" b="1" dirty="0" smtClean="0">
              <a:solidFill>
                <a:schemeClr val="tx2">
                  <a:lumMod val="75000"/>
                </a:schemeClr>
              </a:solidFill>
              <a:cs typeface="B Nazanin" panose="00000400000000000000" pitchFamily="2" charset="-78"/>
            </a:rPr>
            <a:t>نقش نگاره بز کوهی (آغاز تاریخ)</a:t>
          </a:r>
          <a:endParaRPr lang="en-US" sz="1800" dirty="0">
            <a:cs typeface="B Nazanin" panose="00000400000000000000" pitchFamily="2" charset="-78"/>
          </a:endParaRPr>
        </a:p>
      </dgm:t>
    </dgm:pt>
    <dgm:pt modelId="{DF80C32D-744F-4352-861A-E5FBBDFD0377}" type="parTrans" cxnId="{56D8EF5C-4F65-48C3-9112-5E736E114101}">
      <dgm:prSet/>
      <dgm:spPr/>
      <dgm:t>
        <a:bodyPr/>
        <a:lstStyle/>
        <a:p>
          <a:endParaRPr lang="en-US" sz="1400"/>
        </a:p>
      </dgm:t>
    </dgm:pt>
    <dgm:pt modelId="{03219689-0348-4331-86EF-7A6238DD33E2}" type="sibTrans" cxnId="{56D8EF5C-4F65-48C3-9112-5E736E114101}">
      <dgm:prSet/>
      <dgm:spPr/>
      <dgm:t>
        <a:bodyPr/>
        <a:lstStyle/>
        <a:p>
          <a:endParaRPr lang="en-US" sz="1400"/>
        </a:p>
      </dgm:t>
    </dgm:pt>
    <dgm:pt modelId="{7D2E9BFB-E9B4-4813-9BA5-ED7F46D754B5}">
      <dgm:prSet custT="1"/>
      <dgm:spPr>
        <a:solidFill>
          <a:schemeClr val="bg1">
            <a:lumMod val="75000"/>
          </a:schemeClr>
        </a:solidFill>
        <a:ln w="28575">
          <a:solidFill>
            <a:schemeClr val="tx2">
              <a:lumMod val="75000"/>
            </a:schemeClr>
          </a:solidFill>
        </a:ln>
      </dgm:spPr>
      <dgm:t>
        <a:bodyPr/>
        <a:lstStyle/>
        <a:p>
          <a:pPr rtl="1"/>
          <a:r>
            <a:rPr lang="fa-IR" sz="1800" b="1" dirty="0" smtClean="0">
              <a:solidFill>
                <a:schemeClr val="tx2">
                  <a:lumMod val="75000"/>
                </a:schemeClr>
              </a:solidFill>
              <a:cs typeface="B Nazanin" panose="00000400000000000000" pitchFamily="2" charset="-78"/>
            </a:rPr>
            <a:t>نقش نگاره بز کوهی (پیش از تاریخ)</a:t>
          </a:r>
          <a:endParaRPr lang="en-US" sz="1800" dirty="0">
            <a:solidFill>
              <a:sysClr val="windowText" lastClr="000000"/>
            </a:solidFill>
            <a:cs typeface="B Nazanin" panose="00000400000000000000" pitchFamily="2" charset="-78"/>
          </a:endParaRPr>
        </a:p>
      </dgm:t>
    </dgm:pt>
    <dgm:pt modelId="{A5D42C9A-49F6-452D-98C9-DCB0DC6A29FA}" type="parTrans" cxnId="{608C780E-1CBA-4DFB-8777-09D9B869C77F}">
      <dgm:prSet/>
      <dgm:spPr/>
      <dgm:t>
        <a:bodyPr/>
        <a:lstStyle/>
        <a:p>
          <a:endParaRPr lang="en-US" sz="1400"/>
        </a:p>
      </dgm:t>
    </dgm:pt>
    <dgm:pt modelId="{0C0BC9AF-623B-4F91-804F-F8C21C155E36}" type="sibTrans" cxnId="{608C780E-1CBA-4DFB-8777-09D9B869C77F}">
      <dgm:prSet/>
      <dgm:spPr/>
      <dgm:t>
        <a:bodyPr/>
        <a:lstStyle/>
        <a:p>
          <a:endParaRPr lang="en-US" sz="1400"/>
        </a:p>
      </dgm:t>
    </dgm:pt>
    <dgm:pt modelId="{F46F6B75-953C-4E7A-8186-CF12BAFF2F7F}" type="pres">
      <dgm:prSet presAssocID="{A0B189B0-AF79-4B96-8845-AD10A8147BBF}" presName="linear" presStyleCnt="0">
        <dgm:presLayoutVars>
          <dgm:dir/>
          <dgm:resizeHandles val="exact"/>
        </dgm:presLayoutVars>
      </dgm:prSet>
      <dgm:spPr/>
      <dgm:t>
        <a:bodyPr/>
        <a:lstStyle/>
        <a:p>
          <a:endParaRPr lang="en-US"/>
        </a:p>
      </dgm:t>
    </dgm:pt>
    <dgm:pt modelId="{825217A0-185D-4955-91AD-5ECD44707E2C}" type="pres">
      <dgm:prSet presAssocID="{0BF0C19B-8F88-4488-A49F-0CDCF81B478D}" presName="comp" presStyleCnt="0"/>
      <dgm:spPr/>
    </dgm:pt>
    <dgm:pt modelId="{624AF860-97D9-425E-9E76-7ACB34DEF721}" type="pres">
      <dgm:prSet presAssocID="{0BF0C19B-8F88-4488-A49F-0CDCF81B478D}" presName="box" presStyleLbl="node1" presStyleIdx="0" presStyleCnt="5" custLinFactNeighborX="964"/>
      <dgm:spPr/>
      <dgm:t>
        <a:bodyPr/>
        <a:lstStyle/>
        <a:p>
          <a:endParaRPr lang="en-US"/>
        </a:p>
      </dgm:t>
    </dgm:pt>
    <dgm:pt modelId="{0632CAA0-B9C0-4ED5-9CDE-29F1A2A83E85}" type="pres">
      <dgm:prSet presAssocID="{0BF0C19B-8F88-4488-A49F-0CDCF81B478D}" presName="img" presStyleLbl="fgImgPlace1" presStyleIdx="0" presStyleCnt="5" custScaleX="68793" custScaleY="110294" custLinFactNeighborX="-1745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CED67D55-9ED9-4379-A9A9-BC745339D0CE}" type="pres">
      <dgm:prSet presAssocID="{0BF0C19B-8F88-4488-A49F-0CDCF81B478D}" presName="text" presStyleLbl="node1" presStyleIdx="0" presStyleCnt="5">
        <dgm:presLayoutVars>
          <dgm:bulletEnabled val="1"/>
        </dgm:presLayoutVars>
      </dgm:prSet>
      <dgm:spPr/>
      <dgm:t>
        <a:bodyPr/>
        <a:lstStyle/>
        <a:p>
          <a:endParaRPr lang="en-US"/>
        </a:p>
      </dgm:t>
    </dgm:pt>
    <dgm:pt modelId="{51F83869-3105-42DB-B86A-6D00D5EABCC5}" type="pres">
      <dgm:prSet presAssocID="{CFEE9827-31C6-4A7E-ACC8-39D23DD4563E}" presName="spacer" presStyleCnt="0"/>
      <dgm:spPr/>
    </dgm:pt>
    <dgm:pt modelId="{1DA02A1E-C7FB-4ECB-AD35-87C45BD085A7}" type="pres">
      <dgm:prSet presAssocID="{7D2E9BFB-E9B4-4813-9BA5-ED7F46D754B5}" presName="comp" presStyleCnt="0"/>
      <dgm:spPr/>
    </dgm:pt>
    <dgm:pt modelId="{CAB1ACF5-941C-4304-BC42-CBA499B0FB65}" type="pres">
      <dgm:prSet presAssocID="{7D2E9BFB-E9B4-4813-9BA5-ED7F46D754B5}" presName="box" presStyleLbl="node1" presStyleIdx="1" presStyleCnt="5"/>
      <dgm:spPr/>
      <dgm:t>
        <a:bodyPr/>
        <a:lstStyle/>
        <a:p>
          <a:endParaRPr lang="en-US"/>
        </a:p>
      </dgm:t>
    </dgm:pt>
    <dgm:pt modelId="{33818AC1-5453-45C7-8FF0-7189BE1C73A4}" type="pres">
      <dgm:prSet presAssocID="{7D2E9BFB-E9B4-4813-9BA5-ED7F46D754B5}" presName="img" presStyleLbl="fgImgPlace1" presStyleIdx="1" presStyleCnt="5" custScaleX="72055" custScaleY="116890" custLinFactNeighborX="-16400"/>
      <dgm:spPr>
        <a:blipFill>
          <a:blip xmlns:r="http://schemas.openxmlformats.org/officeDocument/2006/relationships" r:embed="rId2">
            <a:extLst>
              <a:ext uri="{28A0092B-C50C-407E-A947-70E740481C1C}">
                <a14:useLocalDpi xmlns:a14="http://schemas.microsoft.com/office/drawing/2010/main" val="0"/>
              </a:ext>
            </a:extLst>
          </a:blip>
          <a:srcRect/>
          <a:stretch>
            <a:fillRect t="-36000" b="-36000"/>
          </a:stretch>
        </a:blipFill>
      </dgm:spPr>
      <dgm:t>
        <a:bodyPr/>
        <a:lstStyle/>
        <a:p>
          <a:endParaRPr lang="en-US"/>
        </a:p>
      </dgm:t>
    </dgm:pt>
    <dgm:pt modelId="{D5A86DBD-57D5-42B8-B453-3B29E9261BEB}" type="pres">
      <dgm:prSet presAssocID="{7D2E9BFB-E9B4-4813-9BA5-ED7F46D754B5}" presName="text" presStyleLbl="node1" presStyleIdx="1" presStyleCnt="5">
        <dgm:presLayoutVars>
          <dgm:bulletEnabled val="1"/>
        </dgm:presLayoutVars>
      </dgm:prSet>
      <dgm:spPr/>
      <dgm:t>
        <a:bodyPr/>
        <a:lstStyle/>
        <a:p>
          <a:endParaRPr lang="en-US"/>
        </a:p>
      </dgm:t>
    </dgm:pt>
    <dgm:pt modelId="{FB3F83B3-CBB9-4428-9C3B-5C973D99E701}" type="pres">
      <dgm:prSet presAssocID="{0C0BC9AF-623B-4F91-804F-F8C21C155E36}" presName="spacer" presStyleCnt="0"/>
      <dgm:spPr/>
    </dgm:pt>
    <dgm:pt modelId="{45C3CF68-0B2F-4F3B-A2F1-90DC3B55C6CA}" type="pres">
      <dgm:prSet presAssocID="{3311C0DC-A46D-4477-BFA3-6BB6646222D1}" presName="comp" presStyleCnt="0"/>
      <dgm:spPr/>
    </dgm:pt>
    <dgm:pt modelId="{D3459C45-568A-4B76-B6BE-BBFE25336B51}" type="pres">
      <dgm:prSet presAssocID="{3311C0DC-A46D-4477-BFA3-6BB6646222D1}" presName="box" presStyleLbl="node1" presStyleIdx="2" presStyleCnt="5" custLinFactNeighborY="-5891"/>
      <dgm:spPr/>
      <dgm:t>
        <a:bodyPr/>
        <a:lstStyle/>
        <a:p>
          <a:endParaRPr lang="en-US"/>
        </a:p>
      </dgm:t>
    </dgm:pt>
    <dgm:pt modelId="{A6FE3C48-D6A0-471F-83E3-ED302B4BF3D3}" type="pres">
      <dgm:prSet presAssocID="{3311C0DC-A46D-4477-BFA3-6BB6646222D1}" presName="img" presStyleLbl="fgImgPlace1" presStyleIdx="2" presStyleCnt="5" custScaleX="70749" custScaleY="108520" custLinFactNeighborX="-16041"/>
      <dgm:spPr>
        <a:blipFill>
          <a:blip xmlns:r="http://schemas.openxmlformats.org/officeDocument/2006/relationships" r:embed="rId3">
            <a:extLst>
              <a:ext uri="{28A0092B-C50C-407E-A947-70E740481C1C}">
                <a14:useLocalDpi xmlns:a14="http://schemas.microsoft.com/office/drawing/2010/main" val="0"/>
              </a:ext>
            </a:extLst>
          </a:blip>
          <a:srcRect/>
          <a:stretch>
            <a:fillRect t="-58000" b="-58000"/>
          </a:stretch>
        </a:blipFill>
      </dgm:spPr>
      <dgm:t>
        <a:bodyPr/>
        <a:lstStyle/>
        <a:p>
          <a:endParaRPr lang="en-US"/>
        </a:p>
      </dgm:t>
    </dgm:pt>
    <dgm:pt modelId="{B165AC83-04AE-4954-8389-E05EDE5E38A0}" type="pres">
      <dgm:prSet presAssocID="{3311C0DC-A46D-4477-BFA3-6BB6646222D1}" presName="text" presStyleLbl="node1" presStyleIdx="2" presStyleCnt="5">
        <dgm:presLayoutVars>
          <dgm:bulletEnabled val="1"/>
        </dgm:presLayoutVars>
      </dgm:prSet>
      <dgm:spPr/>
      <dgm:t>
        <a:bodyPr/>
        <a:lstStyle/>
        <a:p>
          <a:endParaRPr lang="en-US"/>
        </a:p>
      </dgm:t>
    </dgm:pt>
    <dgm:pt modelId="{B99E2A4E-ED1E-44EC-AA77-000E2D72B9F0}" type="pres">
      <dgm:prSet presAssocID="{03219689-0348-4331-86EF-7A6238DD33E2}" presName="spacer" presStyleCnt="0"/>
      <dgm:spPr/>
    </dgm:pt>
    <dgm:pt modelId="{D367A0B3-1B7A-4D2D-A25C-5CD98D1E61B3}" type="pres">
      <dgm:prSet presAssocID="{5D05F47F-AB19-4664-91B8-36616D42A48A}" presName="comp" presStyleCnt="0"/>
      <dgm:spPr/>
    </dgm:pt>
    <dgm:pt modelId="{4064F8D8-3B2D-4FED-B943-BFCC56F96017}" type="pres">
      <dgm:prSet presAssocID="{5D05F47F-AB19-4664-91B8-36616D42A48A}" presName="box" presStyleLbl="node1" presStyleIdx="3" presStyleCnt="5" custLinFactNeighborX="964" custLinFactNeighborY="8843"/>
      <dgm:spPr/>
      <dgm:t>
        <a:bodyPr/>
        <a:lstStyle/>
        <a:p>
          <a:endParaRPr lang="en-US"/>
        </a:p>
      </dgm:t>
    </dgm:pt>
    <dgm:pt modelId="{FDC83729-9B43-4B4F-BB64-F48E2001B449}" type="pres">
      <dgm:prSet presAssocID="{5D05F47F-AB19-4664-91B8-36616D42A48A}" presName="img" presStyleLbl="fgImgPlace1" presStyleIdx="3" presStyleCnt="5" custScaleX="84505" custScaleY="117017" custLinFactX="128255" custLinFactY="100000" custLinFactNeighborX="200000" custLinFactNeighborY="194454"/>
      <dgm:spPr/>
      <dgm:t>
        <a:bodyPr/>
        <a:lstStyle/>
        <a:p>
          <a:endParaRPr lang="en-US"/>
        </a:p>
      </dgm:t>
    </dgm:pt>
    <dgm:pt modelId="{1C4C820C-71BE-4237-A1D5-2B600032721A}" type="pres">
      <dgm:prSet presAssocID="{5D05F47F-AB19-4664-91B8-36616D42A48A}" presName="text" presStyleLbl="node1" presStyleIdx="3" presStyleCnt="5">
        <dgm:presLayoutVars>
          <dgm:bulletEnabled val="1"/>
        </dgm:presLayoutVars>
      </dgm:prSet>
      <dgm:spPr/>
      <dgm:t>
        <a:bodyPr/>
        <a:lstStyle/>
        <a:p>
          <a:endParaRPr lang="en-US"/>
        </a:p>
      </dgm:t>
    </dgm:pt>
    <dgm:pt modelId="{DD123D20-DB99-441F-84F9-46BC34BAEDFF}" type="pres">
      <dgm:prSet presAssocID="{6074F0EA-AF47-480C-8301-8DB33CA3936C}" presName="spacer" presStyleCnt="0"/>
      <dgm:spPr/>
    </dgm:pt>
    <dgm:pt modelId="{F52DBDDA-3178-4DBE-9982-98BB73C6969C}" type="pres">
      <dgm:prSet presAssocID="{43237E68-3A50-437B-8531-5BB4E74B856B}" presName="comp" presStyleCnt="0"/>
      <dgm:spPr/>
    </dgm:pt>
    <dgm:pt modelId="{B0748333-89BC-4220-A83D-9989E82FE9F6}" type="pres">
      <dgm:prSet presAssocID="{43237E68-3A50-437B-8531-5BB4E74B856B}" presName="box" presStyleLbl="node1" presStyleIdx="4" presStyleCnt="5" custLinFactNeighborY="-1289"/>
      <dgm:spPr/>
      <dgm:t>
        <a:bodyPr/>
        <a:lstStyle/>
        <a:p>
          <a:endParaRPr lang="en-US"/>
        </a:p>
      </dgm:t>
    </dgm:pt>
    <dgm:pt modelId="{34073881-E758-4C93-BB1B-D79BAC047C30}" type="pres">
      <dgm:prSet presAssocID="{43237E68-3A50-437B-8531-5BB4E74B856B}" presName="img" presStyleLbl="fgImgPlace1" presStyleIdx="4" presStyleCnt="5" custScaleX="71025" custScaleY="112037" custLinFactY="-38442" custLinFactNeighborX="-16050" custLinFactNeighborY="-100000"/>
      <dgm:spPr>
        <a:blipFill>
          <a:blip xmlns:r="http://schemas.openxmlformats.org/officeDocument/2006/relationships" r:embed="rId4">
            <a:extLst>
              <a:ext uri="{28A0092B-C50C-407E-A947-70E740481C1C}">
                <a14:useLocalDpi xmlns:a14="http://schemas.microsoft.com/office/drawing/2010/main" val="0"/>
              </a:ext>
            </a:extLst>
          </a:blip>
          <a:srcRect/>
          <a:stretch>
            <a:fillRect t="-50000" b="-50000"/>
          </a:stretch>
        </a:blipFill>
      </dgm:spPr>
      <dgm:t>
        <a:bodyPr/>
        <a:lstStyle/>
        <a:p>
          <a:endParaRPr lang="en-US"/>
        </a:p>
      </dgm:t>
    </dgm:pt>
    <dgm:pt modelId="{E5776505-B820-4333-8E87-3F07220697E1}" type="pres">
      <dgm:prSet presAssocID="{43237E68-3A50-437B-8531-5BB4E74B856B}" presName="text" presStyleLbl="node1" presStyleIdx="4" presStyleCnt="5">
        <dgm:presLayoutVars>
          <dgm:bulletEnabled val="1"/>
        </dgm:presLayoutVars>
      </dgm:prSet>
      <dgm:spPr/>
      <dgm:t>
        <a:bodyPr/>
        <a:lstStyle/>
        <a:p>
          <a:endParaRPr lang="en-US"/>
        </a:p>
      </dgm:t>
    </dgm:pt>
  </dgm:ptLst>
  <dgm:cxnLst>
    <dgm:cxn modelId="{79F872CE-BE07-4435-B31C-701B0BA772D9}" srcId="{A0B189B0-AF79-4B96-8845-AD10A8147BBF}" destId="{5D05F47F-AB19-4664-91B8-36616D42A48A}" srcOrd="3" destOrd="0" parTransId="{03A3B567-3C5D-42B3-8CD6-9AD152BF2DF7}" sibTransId="{6074F0EA-AF47-480C-8301-8DB33CA3936C}"/>
    <dgm:cxn modelId="{56D8EF5C-4F65-48C3-9112-5E736E114101}" srcId="{A0B189B0-AF79-4B96-8845-AD10A8147BBF}" destId="{3311C0DC-A46D-4477-BFA3-6BB6646222D1}" srcOrd="2" destOrd="0" parTransId="{DF80C32D-744F-4352-861A-E5FBBDFD0377}" sibTransId="{03219689-0348-4331-86EF-7A6238DD33E2}"/>
    <dgm:cxn modelId="{C403B7D2-48B9-44AA-8359-74AAA15D269F}" type="presOf" srcId="{43237E68-3A50-437B-8531-5BB4E74B856B}" destId="{E5776505-B820-4333-8E87-3F07220697E1}" srcOrd="1" destOrd="0" presId="urn:microsoft.com/office/officeart/2005/8/layout/vList4"/>
    <dgm:cxn modelId="{B4C9A9FC-2C1D-44E3-8A31-997D206064F5}" type="presOf" srcId="{0BF0C19B-8F88-4488-A49F-0CDCF81B478D}" destId="{CED67D55-9ED9-4379-A9A9-BC745339D0CE}" srcOrd="1" destOrd="0" presId="urn:microsoft.com/office/officeart/2005/8/layout/vList4"/>
    <dgm:cxn modelId="{F0522A63-E113-40DD-8797-038F9C2041BA}" type="presOf" srcId="{3311C0DC-A46D-4477-BFA3-6BB6646222D1}" destId="{B165AC83-04AE-4954-8389-E05EDE5E38A0}" srcOrd="1" destOrd="0" presId="urn:microsoft.com/office/officeart/2005/8/layout/vList4"/>
    <dgm:cxn modelId="{63710CD0-A6FD-4344-94C8-CE4EA36B9440}" type="presOf" srcId="{A0B189B0-AF79-4B96-8845-AD10A8147BBF}" destId="{F46F6B75-953C-4E7A-8186-CF12BAFF2F7F}" srcOrd="0" destOrd="0" presId="urn:microsoft.com/office/officeart/2005/8/layout/vList4"/>
    <dgm:cxn modelId="{D133228B-2676-403C-AA22-3D2EFDB8241C}" type="presOf" srcId="{7D2E9BFB-E9B4-4813-9BA5-ED7F46D754B5}" destId="{CAB1ACF5-941C-4304-BC42-CBA499B0FB65}" srcOrd="0" destOrd="0" presId="urn:microsoft.com/office/officeart/2005/8/layout/vList4"/>
    <dgm:cxn modelId="{4640FC3F-5458-4F65-BA21-859F0AFAD738}" type="presOf" srcId="{0BF0C19B-8F88-4488-A49F-0CDCF81B478D}" destId="{624AF860-97D9-425E-9E76-7ACB34DEF721}" srcOrd="0" destOrd="0" presId="urn:microsoft.com/office/officeart/2005/8/layout/vList4"/>
    <dgm:cxn modelId="{CDD90528-572D-4BCE-AF5E-CB3E2C4405A7}" type="presOf" srcId="{5D05F47F-AB19-4664-91B8-36616D42A48A}" destId="{1C4C820C-71BE-4237-A1D5-2B600032721A}" srcOrd="1" destOrd="0" presId="urn:microsoft.com/office/officeart/2005/8/layout/vList4"/>
    <dgm:cxn modelId="{9214AFE1-FAFE-4BDE-824E-4EA1BB7FFF8F}" srcId="{A0B189B0-AF79-4B96-8845-AD10A8147BBF}" destId="{0BF0C19B-8F88-4488-A49F-0CDCF81B478D}" srcOrd="0" destOrd="0" parTransId="{AA9D63FF-8387-49CF-AD82-779F0BA1FD88}" sibTransId="{CFEE9827-31C6-4A7E-ACC8-39D23DD4563E}"/>
    <dgm:cxn modelId="{66FBFAAF-F893-43A0-8F81-A492196C6C8B}" type="presOf" srcId="{43237E68-3A50-437B-8531-5BB4E74B856B}" destId="{B0748333-89BC-4220-A83D-9989E82FE9F6}" srcOrd="0" destOrd="0" presId="urn:microsoft.com/office/officeart/2005/8/layout/vList4"/>
    <dgm:cxn modelId="{A5460539-B160-432A-AD76-60D23792F534}" srcId="{A0B189B0-AF79-4B96-8845-AD10A8147BBF}" destId="{43237E68-3A50-437B-8531-5BB4E74B856B}" srcOrd="4" destOrd="0" parTransId="{C34ED9EE-C3FF-4430-BBF2-B916F30E0CA2}" sibTransId="{7D0920FD-53A3-4C6F-8A47-6A7CB9DA87A1}"/>
    <dgm:cxn modelId="{608C780E-1CBA-4DFB-8777-09D9B869C77F}" srcId="{A0B189B0-AF79-4B96-8845-AD10A8147BBF}" destId="{7D2E9BFB-E9B4-4813-9BA5-ED7F46D754B5}" srcOrd="1" destOrd="0" parTransId="{A5D42C9A-49F6-452D-98C9-DCB0DC6A29FA}" sibTransId="{0C0BC9AF-623B-4F91-804F-F8C21C155E36}"/>
    <dgm:cxn modelId="{034224AC-D386-474A-8222-F841402A77F6}" type="presOf" srcId="{7D2E9BFB-E9B4-4813-9BA5-ED7F46D754B5}" destId="{D5A86DBD-57D5-42B8-B453-3B29E9261BEB}" srcOrd="1" destOrd="0" presId="urn:microsoft.com/office/officeart/2005/8/layout/vList4"/>
    <dgm:cxn modelId="{010159B3-AE08-4C47-8382-8DB167C3CE08}" type="presOf" srcId="{5D05F47F-AB19-4664-91B8-36616D42A48A}" destId="{4064F8D8-3B2D-4FED-B943-BFCC56F96017}" srcOrd="0" destOrd="0" presId="urn:microsoft.com/office/officeart/2005/8/layout/vList4"/>
    <dgm:cxn modelId="{6E7397A1-0826-4863-8B9C-65820D15E804}" type="presOf" srcId="{3311C0DC-A46D-4477-BFA3-6BB6646222D1}" destId="{D3459C45-568A-4B76-B6BE-BBFE25336B51}" srcOrd="0" destOrd="0" presId="urn:microsoft.com/office/officeart/2005/8/layout/vList4"/>
    <dgm:cxn modelId="{4A92D1E3-78B5-4539-AE5B-C590E05846E0}" type="presParOf" srcId="{F46F6B75-953C-4E7A-8186-CF12BAFF2F7F}" destId="{825217A0-185D-4955-91AD-5ECD44707E2C}" srcOrd="0" destOrd="0" presId="urn:microsoft.com/office/officeart/2005/8/layout/vList4"/>
    <dgm:cxn modelId="{F0F42097-6A6D-4A69-B751-C61514396D3D}" type="presParOf" srcId="{825217A0-185D-4955-91AD-5ECD44707E2C}" destId="{624AF860-97D9-425E-9E76-7ACB34DEF721}" srcOrd="0" destOrd="0" presId="urn:microsoft.com/office/officeart/2005/8/layout/vList4"/>
    <dgm:cxn modelId="{1962362E-DDD0-4E50-9BE1-78A0FAA8BC6F}" type="presParOf" srcId="{825217A0-185D-4955-91AD-5ECD44707E2C}" destId="{0632CAA0-B9C0-4ED5-9CDE-29F1A2A83E85}" srcOrd="1" destOrd="0" presId="urn:microsoft.com/office/officeart/2005/8/layout/vList4"/>
    <dgm:cxn modelId="{E58A776C-FA43-475B-A000-5E7990214B22}" type="presParOf" srcId="{825217A0-185D-4955-91AD-5ECD44707E2C}" destId="{CED67D55-9ED9-4379-A9A9-BC745339D0CE}" srcOrd="2" destOrd="0" presId="urn:microsoft.com/office/officeart/2005/8/layout/vList4"/>
    <dgm:cxn modelId="{DCDE51E1-5676-41F1-B431-D058D85E5F87}" type="presParOf" srcId="{F46F6B75-953C-4E7A-8186-CF12BAFF2F7F}" destId="{51F83869-3105-42DB-B86A-6D00D5EABCC5}" srcOrd="1" destOrd="0" presId="urn:microsoft.com/office/officeart/2005/8/layout/vList4"/>
    <dgm:cxn modelId="{075AF296-1E73-410C-8E49-664435B85CD1}" type="presParOf" srcId="{F46F6B75-953C-4E7A-8186-CF12BAFF2F7F}" destId="{1DA02A1E-C7FB-4ECB-AD35-87C45BD085A7}" srcOrd="2" destOrd="0" presId="urn:microsoft.com/office/officeart/2005/8/layout/vList4"/>
    <dgm:cxn modelId="{4D2D6091-C366-4990-ADA9-BEB89DF2E0A8}" type="presParOf" srcId="{1DA02A1E-C7FB-4ECB-AD35-87C45BD085A7}" destId="{CAB1ACF5-941C-4304-BC42-CBA499B0FB65}" srcOrd="0" destOrd="0" presId="urn:microsoft.com/office/officeart/2005/8/layout/vList4"/>
    <dgm:cxn modelId="{3D88D294-0B57-4793-BA74-C3179E8D7921}" type="presParOf" srcId="{1DA02A1E-C7FB-4ECB-AD35-87C45BD085A7}" destId="{33818AC1-5453-45C7-8FF0-7189BE1C73A4}" srcOrd="1" destOrd="0" presId="urn:microsoft.com/office/officeart/2005/8/layout/vList4"/>
    <dgm:cxn modelId="{FB98999D-F6B2-4C21-A67D-AE5422FF40D1}" type="presParOf" srcId="{1DA02A1E-C7FB-4ECB-AD35-87C45BD085A7}" destId="{D5A86DBD-57D5-42B8-B453-3B29E9261BEB}" srcOrd="2" destOrd="0" presId="urn:microsoft.com/office/officeart/2005/8/layout/vList4"/>
    <dgm:cxn modelId="{BA65C9FE-1FD1-4292-A5BE-A156E9C3A243}" type="presParOf" srcId="{F46F6B75-953C-4E7A-8186-CF12BAFF2F7F}" destId="{FB3F83B3-CBB9-4428-9C3B-5C973D99E701}" srcOrd="3" destOrd="0" presId="urn:microsoft.com/office/officeart/2005/8/layout/vList4"/>
    <dgm:cxn modelId="{AD14D071-D5AB-424F-9B23-6D568043BDEE}" type="presParOf" srcId="{F46F6B75-953C-4E7A-8186-CF12BAFF2F7F}" destId="{45C3CF68-0B2F-4F3B-A2F1-90DC3B55C6CA}" srcOrd="4" destOrd="0" presId="urn:microsoft.com/office/officeart/2005/8/layout/vList4"/>
    <dgm:cxn modelId="{DDE93F72-DB51-4A35-AB61-7E00971A1E6E}" type="presParOf" srcId="{45C3CF68-0B2F-4F3B-A2F1-90DC3B55C6CA}" destId="{D3459C45-568A-4B76-B6BE-BBFE25336B51}" srcOrd="0" destOrd="0" presId="urn:microsoft.com/office/officeart/2005/8/layout/vList4"/>
    <dgm:cxn modelId="{3E01D179-2CF1-41CF-B26E-00E34F5D3E19}" type="presParOf" srcId="{45C3CF68-0B2F-4F3B-A2F1-90DC3B55C6CA}" destId="{A6FE3C48-D6A0-471F-83E3-ED302B4BF3D3}" srcOrd="1" destOrd="0" presId="urn:microsoft.com/office/officeart/2005/8/layout/vList4"/>
    <dgm:cxn modelId="{8D49E003-504E-4067-A792-FBBA53F13EB4}" type="presParOf" srcId="{45C3CF68-0B2F-4F3B-A2F1-90DC3B55C6CA}" destId="{B165AC83-04AE-4954-8389-E05EDE5E38A0}" srcOrd="2" destOrd="0" presId="urn:microsoft.com/office/officeart/2005/8/layout/vList4"/>
    <dgm:cxn modelId="{048D750C-C428-4D06-8D26-70760F92DCFA}" type="presParOf" srcId="{F46F6B75-953C-4E7A-8186-CF12BAFF2F7F}" destId="{B99E2A4E-ED1E-44EC-AA77-000E2D72B9F0}" srcOrd="5" destOrd="0" presId="urn:microsoft.com/office/officeart/2005/8/layout/vList4"/>
    <dgm:cxn modelId="{41A2EEE4-AD97-4285-82CE-0195843B6611}" type="presParOf" srcId="{F46F6B75-953C-4E7A-8186-CF12BAFF2F7F}" destId="{D367A0B3-1B7A-4D2D-A25C-5CD98D1E61B3}" srcOrd="6" destOrd="0" presId="urn:microsoft.com/office/officeart/2005/8/layout/vList4"/>
    <dgm:cxn modelId="{8839D0FE-46BE-403E-9F81-9321A8FD8B74}" type="presParOf" srcId="{D367A0B3-1B7A-4D2D-A25C-5CD98D1E61B3}" destId="{4064F8D8-3B2D-4FED-B943-BFCC56F96017}" srcOrd="0" destOrd="0" presId="urn:microsoft.com/office/officeart/2005/8/layout/vList4"/>
    <dgm:cxn modelId="{38A42E80-93EE-42B0-8946-075E7118E433}" type="presParOf" srcId="{D367A0B3-1B7A-4D2D-A25C-5CD98D1E61B3}" destId="{FDC83729-9B43-4B4F-BB64-F48E2001B449}" srcOrd="1" destOrd="0" presId="urn:microsoft.com/office/officeart/2005/8/layout/vList4"/>
    <dgm:cxn modelId="{2790F870-EC70-4131-B436-618599D8AD15}" type="presParOf" srcId="{D367A0B3-1B7A-4D2D-A25C-5CD98D1E61B3}" destId="{1C4C820C-71BE-4237-A1D5-2B600032721A}" srcOrd="2" destOrd="0" presId="urn:microsoft.com/office/officeart/2005/8/layout/vList4"/>
    <dgm:cxn modelId="{49873F74-E122-49DE-9929-A6A9349DB7D2}" type="presParOf" srcId="{F46F6B75-953C-4E7A-8186-CF12BAFF2F7F}" destId="{DD123D20-DB99-441F-84F9-46BC34BAEDFF}" srcOrd="7" destOrd="0" presId="urn:microsoft.com/office/officeart/2005/8/layout/vList4"/>
    <dgm:cxn modelId="{452646C8-5242-46C9-919E-B1C13511D4A4}" type="presParOf" srcId="{F46F6B75-953C-4E7A-8186-CF12BAFF2F7F}" destId="{F52DBDDA-3178-4DBE-9982-98BB73C6969C}" srcOrd="8" destOrd="0" presId="urn:microsoft.com/office/officeart/2005/8/layout/vList4"/>
    <dgm:cxn modelId="{9D2030B2-E97C-4EE8-A471-597B3815BEEC}" type="presParOf" srcId="{F52DBDDA-3178-4DBE-9982-98BB73C6969C}" destId="{B0748333-89BC-4220-A83D-9989E82FE9F6}" srcOrd="0" destOrd="0" presId="urn:microsoft.com/office/officeart/2005/8/layout/vList4"/>
    <dgm:cxn modelId="{CCDF4491-1CB9-4F13-8AB5-2656046D0E27}" type="presParOf" srcId="{F52DBDDA-3178-4DBE-9982-98BB73C6969C}" destId="{34073881-E758-4C93-BB1B-D79BAC047C30}" srcOrd="1" destOrd="0" presId="urn:microsoft.com/office/officeart/2005/8/layout/vList4"/>
    <dgm:cxn modelId="{356629FF-220B-43E3-94CE-CCC14232AF47}" type="presParOf" srcId="{F52DBDDA-3178-4DBE-9982-98BB73C6969C}" destId="{E5776505-B820-4333-8E87-3F07220697E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3BFDD-233D-4664-AF7D-BA95842DC30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8062B10-AB77-4F81-BC0E-7B120719003D}">
      <dgm:prSet phldrT="[Text]" custT="1"/>
      <dgm:spPr>
        <a:solidFill>
          <a:srgbClr val="FFC000"/>
        </a:solidFill>
        <a:ln>
          <a:solidFill>
            <a:srgbClr val="7030A0"/>
          </a:solidFill>
        </a:ln>
      </dgm:spPr>
      <dgm:t>
        <a:bodyPr/>
        <a:lstStyle/>
        <a:p>
          <a:pPr rtl="1"/>
          <a:r>
            <a:rPr lang="fa-IR" sz="2400" b="1" kern="1200" dirty="0" smtClean="0">
              <a:solidFill>
                <a:schemeClr val="tx2">
                  <a:lumMod val="75000"/>
                </a:schemeClr>
              </a:solidFill>
              <a:latin typeface="+mn-lt"/>
              <a:ea typeface="+mn-ea"/>
              <a:cs typeface="B Nazanin" panose="00000400000000000000" pitchFamily="2" charset="-78"/>
            </a:rPr>
            <a:t>پیش از تاریخ</a:t>
          </a:r>
          <a:r>
            <a:rPr lang="en-CA" sz="2400" b="1" kern="1200" dirty="0" smtClean="0">
              <a:solidFill>
                <a:schemeClr val="tx2">
                  <a:lumMod val="75000"/>
                </a:schemeClr>
              </a:solidFill>
              <a:latin typeface="+mn-lt"/>
              <a:ea typeface="+mn-ea"/>
              <a:cs typeface="B Nazanin" panose="00000400000000000000" pitchFamily="2" charset="-78"/>
            </a:rPr>
            <a:t>:</a:t>
          </a:r>
          <a:r>
            <a:rPr lang="fa-IR" sz="2400" b="1" kern="1200" dirty="0" smtClean="0">
              <a:solidFill>
                <a:schemeClr val="tx2">
                  <a:lumMod val="75000"/>
                </a:schemeClr>
              </a:solidFill>
              <a:latin typeface="+mn-lt"/>
              <a:ea typeface="+mn-ea"/>
              <a:cs typeface="B Nazanin" panose="00000400000000000000" pitchFamily="2" charset="-78"/>
            </a:rPr>
            <a:t> 1. آغازی   2. میانی   3. پایانی </a:t>
          </a:r>
          <a:endParaRPr lang="en-US" sz="2400" b="1" kern="1200" dirty="0">
            <a:solidFill>
              <a:schemeClr val="tx2">
                <a:lumMod val="75000"/>
              </a:schemeClr>
            </a:solidFill>
            <a:latin typeface="+mn-lt"/>
            <a:ea typeface="+mn-ea"/>
            <a:cs typeface="B Nazanin" panose="00000400000000000000" pitchFamily="2" charset="-78"/>
          </a:endParaRPr>
        </a:p>
      </dgm:t>
    </dgm:pt>
    <dgm:pt modelId="{23773E4C-BF21-4EA2-892D-B62AFD8BB09D}" type="parTrans" cxnId="{C9BD8A3A-6925-425C-85D2-D7DA08794AFE}">
      <dgm:prSet/>
      <dgm:spPr/>
      <dgm:t>
        <a:bodyPr/>
        <a:lstStyle/>
        <a:p>
          <a:endParaRPr lang="en-US"/>
        </a:p>
      </dgm:t>
    </dgm:pt>
    <dgm:pt modelId="{AC1BE0BD-9C7C-4908-9EB3-060884EEB51B}" type="sibTrans" cxnId="{C9BD8A3A-6925-425C-85D2-D7DA08794AFE}">
      <dgm:prSet/>
      <dgm:spPr>
        <a:ln>
          <a:solidFill>
            <a:srgbClr val="7030A0"/>
          </a:solidFill>
        </a:ln>
      </dgm:spPr>
      <dgm:t>
        <a:bodyPr/>
        <a:lstStyle/>
        <a:p>
          <a:endParaRPr lang="en-US"/>
        </a:p>
      </dgm:t>
    </dgm:pt>
    <dgm:pt modelId="{C37D835B-08BF-47D3-9818-968D7686121B}">
      <dgm:prSet phldrT="[Text]" custT="1"/>
      <dgm:spPr>
        <a:solidFill>
          <a:srgbClr val="FFC000"/>
        </a:solidFill>
        <a:ln>
          <a:solidFill>
            <a:srgbClr val="7030A0"/>
          </a:solidFill>
        </a:ln>
      </dgm:spPr>
      <dgm:t>
        <a:bodyPr/>
        <a:lstStyle/>
        <a:p>
          <a:pPr rtl="1"/>
          <a:r>
            <a:rPr lang="fa-IR" sz="2400" b="1" kern="1200" dirty="0" smtClean="0">
              <a:solidFill>
                <a:schemeClr val="tx2">
                  <a:lumMod val="75000"/>
                </a:schemeClr>
              </a:solidFill>
              <a:latin typeface="+mn-lt"/>
              <a:ea typeface="+mn-ea"/>
              <a:cs typeface="B Nazanin" panose="00000400000000000000" pitchFamily="2" charset="-78"/>
            </a:rPr>
            <a:t>آغاز تاریخ</a:t>
          </a:r>
        </a:p>
      </dgm:t>
    </dgm:pt>
    <dgm:pt modelId="{E7D4EA27-F093-4733-A2D3-EEFAD5F87F2B}" type="parTrans" cxnId="{1544F567-A794-4ADC-95E1-157BEE4151AB}">
      <dgm:prSet/>
      <dgm:spPr/>
      <dgm:t>
        <a:bodyPr/>
        <a:lstStyle/>
        <a:p>
          <a:endParaRPr lang="en-US"/>
        </a:p>
      </dgm:t>
    </dgm:pt>
    <dgm:pt modelId="{4A8063CB-072C-4402-A1DF-85895907E71D}" type="sibTrans" cxnId="{1544F567-A794-4ADC-95E1-157BEE4151AB}">
      <dgm:prSet/>
      <dgm:spPr/>
      <dgm:t>
        <a:bodyPr/>
        <a:lstStyle/>
        <a:p>
          <a:endParaRPr lang="en-US"/>
        </a:p>
      </dgm:t>
    </dgm:pt>
    <dgm:pt modelId="{01C3D719-8733-4910-8F9C-F90251180A64}">
      <dgm:prSet phldrT="[Text]" custT="1"/>
      <dgm:spPr>
        <a:solidFill>
          <a:srgbClr val="FFC000"/>
        </a:solidFill>
        <a:ln>
          <a:solidFill>
            <a:srgbClr val="7030A0"/>
          </a:solidFill>
        </a:ln>
      </dgm:spPr>
      <dgm:t>
        <a:bodyPr/>
        <a:lstStyle/>
        <a:p>
          <a:pPr rtl="1"/>
          <a:r>
            <a:rPr lang="fa-IR" sz="2400" b="1" kern="1200" dirty="0" smtClean="0">
              <a:solidFill>
                <a:schemeClr val="tx2">
                  <a:lumMod val="75000"/>
                </a:schemeClr>
              </a:solidFill>
              <a:latin typeface="+mn-lt"/>
              <a:ea typeface="+mn-ea"/>
              <a:cs typeface="B Nazanin" panose="00000400000000000000" pitchFamily="2" charset="-78"/>
            </a:rPr>
            <a:t>دوران تاریخی تا قبل از اسلام</a:t>
          </a:r>
          <a:endParaRPr lang="en-US" sz="2400" b="1" kern="1200" dirty="0">
            <a:solidFill>
              <a:schemeClr val="tx2">
                <a:lumMod val="75000"/>
              </a:schemeClr>
            </a:solidFill>
            <a:latin typeface="+mn-lt"/>
            <a:ea typeface="+mn-ea"/>
            <a:cs typeface="B Nazanin" panose="00000400000000000000" pitchFamily="2" charset="-78"/>
          </a:endParaRPr>
        </a:p>
      </dgm:t>
    </dgm:pt>
    <dgm:pt modelId="{215EF0D7-FBC4-4A5D-A0E8-B1E39E989737}" type="parTrans" cxnId="{E46C1625-EBC1-4D9D-AAE0-CEEE19E128A9}">
      <dgm:prSet/>
      <dgm:spPr/>
      <dgm:t>
        <a:bodyPr/>
        <a:lstStyle/>
        <a:p>
          <a:endParaRPr lang="en-US"/>
        </a:p>
      </dgm:t>
    </dgm:pt>
    <dgm:pt modelId="{39D430C0-22E8-43A9-B65F-715F15E1E0D2}" type="sibTrans" cxnId="{E46C1625-EBC1-4D9D-AAE0-CEEE19E128A9}">
      <dgm:prSet/>
      <dgm:spPr/>
      <dgm:t>
        <a:bodyPr/>
        <a:lstStyle/>
        <a:p>
          <a:endParaRPr lang="en-US"/>
        </a:p>
      </dgm:t>
    </dgm:pt>
    <dgm:pt modelId="{3EE8DB46-E355-4CAA-8115-80226456F23E}" type="pres">
      <dgm:prSet presAssocID="{6343BFDD-233D-4664-AF7D-BA95842DC300}" presName="Name0" presStyleCnt="0">
        <dgm:presLayoutVars>
          <dgm:chMax val="7"/>
          <dgm:chPref val="7"/>
          <dgm:dir val="rev"/>
        </dgm:presLayoutVars>
      </dgm:prSet>
      <dgm:spPr/>
      <dgm:t>
        <a:bodyPr/>
        <a:lstStyle/>
        <a:p>
          <a:endParaRPr lang="en-US"/>
        </a:p>
      </dgm:t>
    </dgm:pt>
    <dgm:pt modelId="{4EE50A1E-2C30-4990-BA7B-39D46CF5E544}" type="pres">
      <dgm:prSet presAssocID="{6343BFDD-233D-4664-AF7D-BA95842DC300}" presName="Name1" presStyleCnt="0"/>
      <dgm:spPr/>
    </dgm:pt>
    <dgm:pt modelId="{E2785F49-BABF-4100-9A4A-D887C20C71C9}" type="pres">
      <dgm:prSet presAssocID="{6343BFDD-233D-4664-AF7D-BA95842DC300}" presName="cycle" presStyleCnt="0"/>
      <dgm:spPr/>
    </dgm:pt>
    <dgm:pt modelId="{F5179E69-7415-45D3-8ECC-7F827C9FBB70}" type="pres">
      <dgm:prSet presAssocID="{6343BFDD-233D-4664-AF7D-BA95842DC300}" presName="srcNode" presStyleLbl="node1" presStyleIdx="0" presStyleCnt="3"/>
      <dgm:spPr/>
    </dgm:pt>
    <dgm:pt modelId="{F7A536D3-7329-4D89-94EF-1712747478FA}" type="pres">
      <dgm:prSet presAssocID="{6343BFDD-233D-4664-AF7D-BA95842DC300}" presName="conn" presStyleLbl="parChTrans1D2" presStyleIdx="0" presStyleCnt="1"/>
      <dgm:spPr/>
      <dgm:t>
        <a:bodyPr/>
        <a:lstStyle/>
        <a:p>
          <a:endParaRPr lang="en-US"/>
        </a:p>
      </dgm:t>
    </dgm:pt>
    <dgm:pt modelId="{B26B360A-7588-44EC-BC26-CF71EFAE917C}" type="pres">
      <dgm:prSet presAssocID="{6343BFDD-233D-4664-AF7D-BA95842DC300}" presName="extraNode" presStyleLbl="node1" presStyleIdx="0" presStyleCnt="3"/>
      <dgm:spPr/>
    </dgm:pt>
    <dgm:pt modelId="{D2FE6134-C024-42CE-8444-66ECBCF055FA}" type="pres">
      <dgm:prSet presAssocID="{6343BFDD-233D-4664-AF7D-BA95842DC300}" presName="dstNode" presStyleLbl="node1" presStyleIdx="0" presStyleCnt="3"/>
      <dgm:spPr/>
    </dgm:pt>
    <dgm:pt modelId="{7E0E36FD-5E6E-4973-AA8D-629EA40703AD}" type="pres">
      <dgm:prSet presAssocID="{68062B10-AB77-4F81-BC0E-7B120719003D}" presName="text_1" presStyleLbl="node1" presStyleIdx="0" presStyleCnt="3">
        <dgm:presLayoutVars>
          <dgm:bulletEnabled val="1"/>
        </dgm:presLayoutVars>
      </dgm:prSet>
      <dgm:spPr/>
      <dgm:t>
        <a:bodyPr/>
        <a:lstStyle/>
        <a:p>
          <a:endParaRPr lang="en-US"/>
        </a:p>
      </dgm:t>
    </dgm:pt>
    <dgm:pt modelId="{9D689C14-563E-4702-BBEC-DC99CA440521}" type="pres">
      <dgm:prSet presAssocID="{68062B10-AB77-4F81-BC0E-7B120719003D}" presName="accent_1" presStyleCnt="0"/>
      <dgm:spPr/>
    </dgm:pt>
    <dgm:pt modelId="{3EC79827-4D2E-4577-9F21-C29B61280230}" type="pres">
      <dgm:prSet presAssocID="{68062B10-AB77-4F81-BC0E-7B120719003D}" presName="accentRepeatNode" presStyleLbl="solidFgAcc1" presStyleIdx="0" presStyleCnt="3"/>
      <dgm:spPr>
        <a:ln>
          <a:solidFill>
            <a:srgbClr val="7030A0"/>
          </a:solidFill>
        </a:ln>
      </dgm:spPr>
    </dgm:pt>
    <dgm:pt modelId="{D1AB25F8-7083-4BB5-A5C1-B4496D2CD41D}" type="pres">
      <dgm:prSet presAssocID="{C37D835B-08BF-47D3-9818-968D7686121B}" presName="text_2" presStyleLbl="node1" presStyleIdx="1" presStyleCnt="3" custLinFactNeighborX="-4007" custLinFactNeighborY="-9531">
        <dgm:presLayoutVars>
          <dgm:bulletEnabled val="1"/>
        </dgm:presLayoutVars>
      </dgm:prSet>
      <dgm:spPr/>
      <dgm:t>
        <a:bodyPr/>
        <a:lstStyle/>
        <a:p>
          <a:endParaRPr lang="en-US"/>
        </a:p>
      </dgm:t>
    </dgm:pt>
    <dgm:pt modelId="{FD8A9264-31F1-4684-ACCE-97D4909C4C20}" type="pres">
      <dgm:prSet presAssocID="{C37D835B-08BF-47D3-9818-968D7686121B}" presName="accent_2" presStyleCnt="0"/>
      <dgm:spPr/>
    </dgm:pt>
    <dgm:pt modelId="{EF332C50-89A3-4DE6-910E-0A3AED411043}" type="pres">
      <dgm:prSet presAssocID="{C37D835B-08BF-47D3-9818-968D7686121B}" presName="accentRepeatNode" presStyleLbl="solidFgAcc1" presStyleIdx="1" presStyleCnt="3"/>
      <dgm:spPr>
        <a:ln>
          <a:solidFill>
            <a:srgbClr val="7030A0"/>
          </a:solidFill>
        </a:ln>
      </dgm:spPr>
    </dgm:pt>
    <dgm:pt modelId="{D5EBA406-3FDC-43AD-A982-85036DE66FE7}" type="pres">
      <dgm:prSet presAssocID="{01C3D719-8733-4910-8F9C-F90251180A64}" presName="text_3" presStyleLbl="node1" presStyleIdx="2" presStyleCnt="3">
        <dgm:presLayoutVars>
          <dgm:bulletEnabled val="1"/>
        </dgm:presLayoutVars>
      </dgm:prSet>
      <dgm:spPr/>
      <dgm:t>
        <a:bodyPr/>
        <a:lstStyle/>
        <a:p>
          <a:endParaRPr lang="en-US"/>
        </a:p>
      </dgm:t>
    </dgm:pt>
    <dgm:pt modelId="{B685032E-9CB8-42E5-B5BD-56F39717C358}" type="pres">
      <dgm:prSet presAssocID="{01C3D719-8733-4910-8F9C-F90251180A64}" presName="accent_3" presStyleCnt="0"/>
      <dgm:spPr/>
    </dgm:pt>
    <dgm:pt modelId="{45A7DE2C-C222-4914-9FB6-ED2DCE22B572}" type="pres">
      <dgm:prSet presAssocID="{01C3D719-8733-4910-8F9C-F90251180A64}" presName="accentRepeatNode" presStyleLbl="solidFgAcc1" presStyleIdx="2" presStyleCnt="3"/>
      <dgm:spPr>
        <a:ln>
          <a:solidFill>
            <a:srgbClr val="7030A0"/>
          </a:solidFill>
        </a:ln>
      </dgm:spPr>
    </dgm:pt>
  </dgm:ptLst>
  <dgm:cxnLst>
    <dgm:cxn modelId="{C9BD8A3A-6925-425C-85D2-D7DA08794AFE}" srcId="{6343BFDD-233D-4664-AF7D-BA95842DC300}" destId="{68062B10-AB77-4F81-BC0E-7B120719003D}" srcOrd="0" destOrd="0" parTransId="{23773E4C-BF21-4EA2-892D-B62AFD8BB09D}" sibTransId="{AC1BE0BD-9C7C-4908-9EB3-060884EEB51B}"/>
    <dgm:cxn modelId="{232EFDE2-FB72-4FF0-ACF4-9A1E23E06EC4}" type="presOf" srcId="{C37D835B-08BF-47D3-9818-968D7686121B}" destId="{D1AB25F8-7083-4BB5-A5C1-B4496D2CD41D}" srcOrd="0" destOrd="0" presId="urn:microsoft.com/office/officeart/2008/layout/VerticalCurvedList"/>
    <dgm:cxn modelId="{1544F567-A794-4ADC-95E1-157BEE4151AB}" srcId="{6343BFDD-233D-4664-AF7D-BA95842DC300}" destId="{C37D835B-08BF-47D3-9818-968D7686121B}" srcOrd="1" destOrd="0" parTransId="{E7D4EA27-F093-4733-A2D3-EEFAD5F87F2B}" sibTransId="{4A8063CB-072C-4402-A1DF-85895907E71D}"/>
    <dgm:cxn modelId="{90691E24-D56E-4F32-84FB-F3130C4D6907}" type="presOf" srcId="{68062B10-AB77-4F81-BC0E-7B120719003D}" destId="{7E0E36FD-5E6E-4973-AA8D-629EA40703AD}" srcOrd="0" destOrd="0" presId="urn:microsoft.com/office/officeart/2008/layout/VerticalCurvedList"/>
    <dgm:cxn modelId="{E46C1625-EBC1-4D9D-AAE0-CEEE19E128A9}" srcId="{6343BFDD-233D-4664-AF7D-BA95842DC300}" destId="{01C3D719-8733-4910-8F9C-F90251180A64}" srcOrd="2" destOrd="0" parTransId="{215EF0D7-FBC4-4A5D-A0E8-B1E39E989737}" sibTransId="{39D430C0-22E8-43A9-B65F-715F15E1E0D2}"/>
    <dgm:cxn modelId="{BE5BCAA8-C1EC-4EFD-A370-98186CF4BEB2}" type="presOf" srcId="{6343BFDD-233D-4664-AF7D-BA95842DC300}" destId="{3EE8DB46-E355-4CAA-8115-80226456F23E}" srcOrd="0" destOrd="0" presId="urn:microsoft.com/office/officeart/2008/layout/VerticalCurvedList"/>
    <dgm:cxn modelId="{583F6456-7C7E-440C-8E17-C8F8E02537D5}" type="presOf" srcId="{AC1BE0BD-9C7C-4908-9EB3-060884EEB51B}" destId="{F7A536D3-7329-4D89-94EF-1712747478FA}" srcOrd="0" destOrd="0" presId="urn:microsoft.com/office/officeart/2008/layout/VerticalCurvedList"/>
    <dgm:cxn modelId="{C7463A87-80A9-457D-BAE3-816EE2A5D81B}" type="presOf" srcId="{01C3D719-8733-4910-8F9C-F90251180A64}" destId="{D5EBA406-3FDC-43AD-A982-85036DE66FE7}" srcOrd="0" destOrd="0" presId="urn:microsoft.com/office/officeart/2008/layout/VerticalCurvedList"/>
    <dgm:cxn modelId="{62186B84-962E-4F2B-92E1-40AEA03514DA}" type="presParOf" srcId="{3EE8DB46-E355-4CAA-8115-80226456F23E}" destId="{4EE50A1E-2C30-4990-BA7B-39D46CF5E544}" srcOrd="0" destOrd="0" presId="urn:microsoft.com/office/officeart/2008/layout/VerticalCurvedList"/>
    <dgm:cxn modelId="{EF14237B-FF44-4493-B969-4840EDAD52CB}" type="presParOf" srcId="{4EE50A1E-2C30-4990-BA7B-39D46CF5E544}" destId="{E2785F49-BABF-4100-9A4A-D887C20C71C9}" srcOrd="0" destOrd="0" presId="urn:microsoft.com/office/officeart/2008/layout/VerticalCurvedList"/>
    <dgm:cxn modelId="{EC19A989-4584-4652-82D8-4039DDD84902}" type="presParOf" srcId="{E2785F49-BABF-4100-9A4A-D887C20C71C9}" destId="{F5179E69-7415-45D3-8ECC-7F827C9FBB70}" srcOrd="0" destOrd="0" presId="urn:microsoft.com/office/officeart/2008/layout/VerticalCurvedList"/>
    <dgm:cxn modelId="{901ACE07-2BED-4D2F-A17A-980C7DCBB34F}" type="presParOf" srcId="{E2785F49-BABF-4100-9A4A-D887C20C71C9}" destId="{F7A536D3-7329-4D89-94EF-1712747478FA}" srcOrd="1" destOrd="0" presId="urn:microsoft.com/office/officeart/2008/layout/VerticalCurvedList"/>
    <dgm:cxn modelId="{9EE80D91-7BDF-4F81-ABCA-A378951F102D}" type="presParOf" srcId="{E2785F49-BABF-4100-9A4A-D887C20C71C9}" destId="{B26B360A-7588-44EC-BC26-CF71EFAE917C}" srcOrd="2" destOrd="0" presId="urn:microsoft.com/office/officeart/2008/layout/VerticalCurvedList"/>
    <dgm:cxn modelId="{6B923010-CC4A-421F-AF38-9CEFFAF7C280}" type="presParOf" srcId="{E2785F49-BABF-4100-9A4A-D887C20C71C9}" destId="{D2FE6134-C024-42CE-8444-66ECBCF055FA}" srcOrd="3" destOrd="0" presId="urn:microsoft.com/office/officeart/2008/layout/VerticalCurvedList"/>
    <dgm:cxn modelId="{7ED7EA10-20A7-4369-8B5D-1F8BA993E37C}" type="presParOf" srcId="{4EE50A1E-2C30-4990-BA7B-39D46CF5E544}" destId="{7E0E36FD-5E6E-4973-AA8D-629EA40703AD}" srcOrd="1" destOrd="0" presId="urn:microsoft.com/office/officeart/2008/layout/VerticalCurvedList"/>
    <dgm:cxn modelId="{70262A50-BB7B-4AC3-A4CB-A430E494F0F4}" type="presParOf" srcId="{4EE50A1E-2C30-4990-BA7B-39D46CF5E544}" destId="{9D689C14-563E-4702-BBEC-DC99CA440521}" srcOrd="2" destOrd="0" presId="urn:microsoft.com/office/officeart/2008/layout/VerticalCurvedList"/>
    <dgm:cxn modelId="{5341933C-4DB0-4614-A770-EEFDA77199E4}" type="presParOf" srcId="{9D689C14-563E-4702-BBEC-DC99CA440521}" destId="{3EC79827-4D2E-4577-9F21-C29B61280230}" srcOrd="0" destOrd="0" presId="urn:microsoft.com/office/officeart/2008/layout/VerticalCurvedList"/>
    <dgm:cxn modelId="{3939228C-7692-4874-B666-CDE568117D37}" type="presParOf" srcId="{4EE50A1E-2C30-4990-BA7B-39D46CF5E544}" destId="{D1AB25F8-7083-4BB5-A5C1-B4496D2CD41D}" srcOrd="3" destOrd="0" presId="urn:microsoft.com/office/officeart/2008/layout/VerticalCurvedList"/>
    <dgm:cxn modelId="{C98955EF-5D68-452E-BFB1-2D589C776EEC}" type="presParOf" srcId="{4EE50A1E-2C30-4990-BA7B-39D46CF5E544}" destId="{FD8A9264-31F1-4684-ACCE-97D4909C4C20}" srcOrd="4" destOrd="0" presId="urn:microsoft.com/office/officeart/2008/layout/VerticalCurvedList"/>
    <dgm:cxn modelId="{10671792-EE8A-4DA6-BD3E-FA2D2E874FA1}" type="presParOf" srcId="{FD8A9264-31F1-4684-ACCE-97D4909C4C20}" destId="{EF332C50-89A3-4DE6-910E-0A3AED411043}" srcOrd="0" destOrd="0" presId="urn:microsoft.com/office/officeart/2008/layout/VerticalCurvedList"/>
    <dgm:cxn modelId="{EC43572F-2096-4291-A25B-9FB943319581}" type="presParOf" srcId="{4EE50A1E-2C30-4990-BA7B-39D46CF5E544}" destId="{D5EBA406-3FDC-43AD-A982-85036DE66FE7}" srcOrd="5" destOrd="0" presId="urn:microsoft.com/office/officeart/2008/layout/VerticalCurvedList"/>
    <dgm:cxn modelId="{C7792D9C-761A-4072-ADE6-8EA90DD0A831}" type="presParOf" srcId="{4EE50A1E-2C30-4990-BA7B-39D46CF5E544}" destId="{B685032E-9CB8-42E5-B5BD-56F39717C358}" srcOrd="6" destOrd="0" presId="urn:microsoft.com/office/officeart/2008/layout/VerticalCurvedList"/>
    <dgm:cxn modelId="{B7B17795-F468-4D85-8110-E1952C0BD2CE}" type="presParOf" srcId="{B685032E-9CB8-42E5-B5BD-56F39717C358}" destId="{45A7DE2C-C222-4914-9FB6-ED2DCE22B57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43BFDD-233D-4664-AF7D-BA95842DC30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8062B10-AB77-4F81-BC0E-7B120719003D}">
      <dgm:prSet phldrT="[Text]" custT="1"/>
      <dgm:spPr>
        <a:solidFill>
          <a:srgbClr val="FFC000"/>
        </a:solidFill>
        <a:ln>
          <a:solidFill>
            <a:srgbClr val="7030A0"/>
          </a:solidFill>
        </a:ln>
      </dgm:spPr>
      <dgm:t>
        <a:bodyPr/>
        <a:lstStyle/>
        <a:p>
          <a:pPr rtl="1"/>
          <a:endParaRPr lang="fa-IR" sz="2400" b="1" kern="1200" dirty="0" smtClean="0">
            <a:solidFill>
              <a:schemeClr val="tx2">
                <a:lumMod val="75000"/>
              </a:schemeClr>
            </a:solidFill>
            <a:latin typeface="Adobe Devanagari" panose="02040503050201020203" pitchFamily="18" charset="0"/>
            <a:ea typeface="+mn-ea"/>
            <a:cs typeface="B Nazanin" panose="00000400000000000000" pitchFamily="2" charset="-78"/>
          </a:endParaRPr>
        </a:p>
        <a:p>
          <a:pPr rtl="1"/>
          <a:r>
            <a:rPr lang="fa-IR" sz="1800" b="1" kern="1200" dirty="0" smtClean="0">
              <a:solidFill>
                <a:schemeClr val="tx2">
                  <a:lumMod val="75000"/>
                </a:schemeClr>
              </a:solidFill>
              <a:latin typeface="Adobe Devanagari" panose="02040503050201020203" pitchFamily="18" charset="0"/>
              <a:ea typeface="+mn-ea"/>
              <a:cs typeface="B Nazanin" panose="00000400000000000000" pitchFamily="2" charset="-78"/>
            </a:rPr>
            <a:t>سبک شناسی</a:t>
          </a:r>
          <a:r>
            <a:rPr lang="fa-IR" sz="2400" b="1" kern="1200" dirty="0" smtClean="0">
              <a:solidFill>
                <a:schemeClr val="tx2">
                  <a:lumMod val="75000"/>
                </a:schemeClr>
              </a:solidFill>
              <a:latin typeface="Adobe Devanagari" panose="02040503050201020203" pitchFamily="18" charset="0"/>
              <a:ea typeface="+mn-ea"/>
              <a:cs typeface="B Nazanin" panose="00000400000000000000" pitchFamily="2" charset="-78"/>
            </a:rPr>
            <a:t>: </a:t>
          </a:r>
          <a:r>
            <a:rPr lang="fa-IR" sz="1400" b="1" kern="1200" dirty="0" smtClean="0">
              <a:solidFill>
                <a:schemeClr val="tx2">
                  <a:lumMod val="75000"/>
                </a:schemeClr>
              </a:solidFill>
              <a:latin typeface="Adobe Devanagari" panose="02040503050201020203" pitchFamily="18" charset="0"/>
              <a:ea typeface="+mn-ea"/>
              <a:cs typeface="B Nazanin" panose="00000400000000000000" pitchFamily="2" charset="-78"/>
            </a:rPr>
            <a:t>1- سبک واقع گرایانه یا طبیعی2- شیوه انتزاعی - شیوه نمادین </a:t>
          </a:r>
        </a:p>
        <a:p>
          <a:pPr rtl="1"/>
          <a:r>
            <a:rPr lang="fa-IR" sz="1000" b="1" kern="1200" dirty="0" smtClean="0">
              <a:solidFill>
                <a:schemeClr val="tx2">
                  <a:lumMod val="75000"/>
                </a:schemeClr>
              </a:solidFill>
              <a:latin typeface="Adobe Devanagari" panose="02040503050201020203" pitchFamily="18" charset="0"/>
              <a:ea typeface="+mn-ea"/>
              <a:cs typeface="B Nazanin" panose="00000400000000000000" pitchFamily="2" charset="-78"/>
            </a:rPr>
            <a:t>                                                                 </a:t>
          </a:r>
        </a:p>
        <a:p>
          <a:pPr rtl="1"/>
          <a:r>
            <a:rPr lang="fa-IR" sz="2400" b="1" kern="1200" dirty="0" smtClean="0">
              <a:solidFill>
                <a:schemeClr val="tx2">
                  <a:lumMod val="75000"/>
                </a:schemeClr>
              </a:solidFill>
              <a:latin typeface="Adobe Devanagari" panose="02040503050201020203" pitchFamily="18" charset="0"/>
              <a:ea typeface="+mn-ea"/>
              <a:cs typeface="B Nazanin" panose="00000400000000000000" pitchFamily="2" charset="-78"/>
            </a:rPr>
            <a:t>                        </a:t>
          </a:r>
          <a:endParaRPr lang="en-US" sz="2400" b="1" kern="1200" dirty="0">
            <a:solidFill>
              <a:schemeClr val="tx2">
                <a:lumMod val="75000"/>
              </a:schemeClr>
            </a:solidFill>
            <a:latin typeface="Adobe Devanagari" panose="02040503050201020203" pitchFamily="18" charset="0"/>
            <a:ea typeface="+mn-ea"/>
            <a:cs typeface="B Nazanin" panose="00000400000000000000" pitchFamily="2" charset="-78"/>
          </a:endParaRPr>
        </a:p>
      </dgm:t>
    </dgm:pt>
    <dgm:pt modelId="{23773E4C-BF21-4EA2-892D-B62AFD8BB09D}" type="parTrans" cxnId="{C9BD8A3A-6925-425C-85D2-D7DA08794AFE}">
      <dgm:prSet/>
      <dgm:spPr/>
      <dgm:t>
        <a:bodyPr/>
        <a:lstStyle/>
        <a:p>
          <a:endParaRPr lang="en-US"/>
        </a:p>
      </dgm:t>
    </dgm:pt>
    <dgm:pt modelId="{AC1BE0BD-9C7C-4908-9EB3-060884EEB51B}" type="sibTrans" cxnId="{C9BD8A3A-6925-425C-85D2-D7DA08794AFE}">
      <dgm:prSet/>
      <dgm:spPr>
        <a:ln>
          <a:solidFill>
            <a:srgbClr val="7030A0"/>
          </a:solidFill>
        </a:ln>
      </dgm:spPr>
      <dgm:t>
        <a:bodyPr/>
        <a:lstStyle/>
        <a:p>
          <a:endParaRPr lang="en-US"/>
        </a:p>
      </dgm:t>
    </dgm:pt>
    <dgm:pt modelId="{C37D835B-08BF-47D3-9818-968D7686121B}">
      <dgm:prSet phldrT="[Text]" custT="1"/>
      <dgm:spPr>
        <a:solidFill>
          <a:srgbClr val="FFC000"/>
        </a:solidFill>
        <a:ln>
          <a:solidFill>
            <a:srgbClr val="7030A0"/>
          </a:solidFill>
        </a:ln>
      </dgm:spPr>
      <dgm:t>
        <a:bodyPr/>
        <a:lstStyle/>
        <a:p>
          <a:pPr algn="r" rtl="1"/>
          <a:r>
            <a:rPr lang="fa-IR" sz="1800" b="1" kern="1200" dirty="0" smtClean="0">
              <a:solidFill>
                <a:schemeClr val="tx2">
                  <a:lumMod val="75000"/>
                </a:schemeClr>
              </a:solidFill>
              <a:latin typeface="Arial Rounded MT Bold" panose="020F0704030504030204" pitchFamily="34" charset="0"/>
              <a:ea typeface="+mn-ea"/>
              <a:cs typeface="B Nazanin" panose="00000400000000000000" pitchFamily="2" charset="-78"/>
            </a:rPr>
            <a:t>شکل شناسی </a:t>
          </a:r>
          <a:r>
            <a:rPr lang="fa-IR" sz="2400" b="1" kern="1200" dirty="0" smtClean="0">
              <a:solidFill>
                <a:schemeClr val="tx2">
                  <a:lumMod val="75000"/>
                </a:schemeClr>
              </a:solidFill>
              <a:latin typeface="Arial Rounded MT Bold" panose="020F0704030504030204" pitchFamily="34" charset="0"/>
              <a:ea typeface="+mn-ea"/>
              <a:cs typeface="B Nazanin" panose="00000400000000000000" pitchFamily="2" charset="-78"/>
            </a:rPr>
            <a:t>: </a:t>
          </a:r>
          <a:r>
            <a:rPr lang="fa-IR" sz="1400" b="1" kern="1200" dirty="0" smtClean="0">
              <a:solidFill>
                <a:schemeClr val="tx2">
                  <a:lumMod val="75000"/>
                </a:schemeClr>
              </a:solidFill>
              <a:latin typeface="Arial Rounded MT Bold" panose="020F0704030504030204" pitchFamily="34" charset="0"/>
              <a:ea typeface="+mn-ea"/>
              <a:cs typeface="B Nazanin" panose="00000400000000000000" pitchFamily="2" charset="-78"/>
            </a:rPr>
            <a:t>نقش مایه بز به شکل تک /بالدار/گروهی</a:t>
          </a:r>
          <a:endParaRPr lang="en-US" sz="1400" b="1" kern="1200" dirty="0">
            <a:solidFill>
              <a:schemeClr val="tx2">
                <a:lumMod val="75000"/>
              </a:schemeClr>
            </a:solidFill>
            <a:latin typeface="Arial Rounded MT Bold" panose="020F0704030504030204" pitchFamily="34" charset="0"/>
            <a:ea typeface="+mn-ea"/>
            <a:cs typeface="B Nazanin" panose="00000400000000000000" pitchFamily="2" charset="-78"/>
          </a:endParaRPr>
        </a:p>
      </dgm:t>
    </dgm:pt>
    <dgm:pt modelId="{E7D4EA27-F093-4733-A2D3-EEFAD5F87F2B}" type="parTrans" cxnId="{1544F567-A794-4ADC-95E1-157BEE4151AB}">
      <dgm:prSet/>
      <dgm:spPr/>
      <dgm:t>
        <a:bodyPr/>
        <a:lstStyle/>
        <a:p>
          <a:endParaRPr lang="en-US"/>
        </a:p>
      </dgm:t>
    </dgm:pt>
    <dgm:pt modelId="{4A8063CB-072C-4402-A1DF-85895907E71D}" type="sibTrans" cxnId="{1544F567-A794-4ADC-95E1-157BEE4151AB}">
      <dgm:prSet/>
      <dgm:spPr/>
      <dgm:t>
        <a:bodyPr/>
        <a:lstStyle/>
        <a:p>
          <a:endParaRPr lang="en-US"/>
        </a:p>
      </dgm:t>
    </dgm:pt>
    <dgm:pt modelId="{FBA78F0E-66AB-4CD7-BECE-0F74221ED51D}">
      <dgm:prSet phldrT="[Text]" custT="1"/>
      <dgm:spPr>
        <a:solidFill>
          <a:srgbClr val="FFC000"/>
        </a:solidFill>
        <a:ln>
          <a:solidFill>
            <a:srgbClr val="7030A0"/>
          </a:solidFill>
        </a:ln>
      </dgm:spPr>
      <dgm:t>
        <a:bodyPr/>
        <a:lstStyle/>
        <a:p>
          <a:pPr algn="ctr" rtl="1"/>
          <a:r>
            <a:rPr lang="fa-IR" sz="1800" b="1" kern="1200" dirty="0" smtClean="0">
              <a:solidFill>
                <a:schemeClr val="tx2">
                  <a:lumMod val="75000"/>
                </a:schemeClr>
              </a:solidFill>
              <a:latin typeface="+mn-lt"/>
              <a:ea typeface="+mn-ea"/>
              <a:cs typeface="B Nazanin" panose="00000400000000000000" pitchFamily="2" charset="-78"/>
            </a:rPr>
            <a:t>شیوه های نمایش: </a:t>
          </a:r>
          <a:r>
            <a:rPr lang="fa-IR" sz="1400" b="1" kern="1200" dirty="0" smtClean="0">
              <a:solidFill>
                <a:schemeClr val="tx2">
                  <a:lumMod val="75000"/>
                </a:schemeClr>
              </a:solidFill>
              <a:latin typeface="+mn-lt"/>
              <a:ea typeface="+mn-ea"/>
              <a:cs typeface="B Nazanin" panose="00000400000000000000" pitchFamily="2" charset="-78"/>
            </a:rPr>
            <a:t>به رفتارهای دوگانه بز که در جوانی بسیار پر تحرک وماجراجوست و با گذشت زمان به شخصیتی آرام و با وقار تبدیل میشود.</a:t>
          </a:r>
          <a:endParaRPr lang="en-US" sz="2400" b="1" kern="1200" dirty="0">
            <a:solidFill>
              <a:schemeClr val="tx2">
                <a:lumMod val="75000"/>
              </a:schemeClr>
            </a:solidFill>
            <a:latin typeface="+mn-lt"/>
            <a:ea typeface="+mn-ea"/>
            <a:cs typeface="B Nazanin" panose="00000400000000000000" pitchFamily="2" charset="-78"/>
          </a:endParaRPr>
        </a:p>
      </dgm:t>
    </dgm:pt>
    <dgm:pt modelId="{7ECD961D-D173-4292-821D-F30E130B7A2C}" type="parTrans" cxnId="{041A794A-F5ED-4D85-BA68-2F1BA4165BD0}">
      <dgm:prSet/>
      <dgm:spPr/>
      <dgm:t>
        <a:bodyPr/>
        <a:lstStyle/>
        <a:p>
          <a:endParaRPr lang="en-US"/>
        </a:p>
      </dgm:t>
    </dgm:pt>
    <dgm:pt modelId="{29BF90B8-DB03-4A28-876A-6F666BA9C64A}" type="sibTrans" cxnId="{041A794A-F5ED-4D85-BA68-2F1BA4165BD0}">
      <dgm:prSet/>
      <dgm:spPr/>
      <dgm:t>
        <a:bodyPr/>
        <a:lstStyle/>
        <a:p>
          <a:endParaRPr lang="en-US"/>
        </a:p>
      </dgm:t>
    </dgm:pt>
    <dgm:pt modelId="{744EDD5C-6277-494F-AB1D-99DE2BE73E65}">
      <dgm:prSet phldrT="[Text]" custT="1"/>
      <dgm:spPr>
        <a:solidFill>
          <a:srgbClr val="FFC000"/>
        </a:solidFill>
        <a:ln>
          <a:solidFill>
            <a:srgbClr val="7030A0"/>
          </a:solidFill>
        </a:ln>
      </dgm:spPr>
      <dgm:t>
        <a:bodyPr/>
        <a:lstStyle/>
        <a:p>
          <a:pPr rtl="1"/>
          <a:r>
            <a:rPr lang="fa-IR" sz="1800" b="1" kern="1200" dirty="0" smtClean="0">
              <a:solidFill>
                <a:schemeClr val="tx2">
                  <a:lumMod val="75000"/>
                </a:schemeClr>
              </a:solidFill>
              <a:latin typeface="+mn-lt"/>
              <a:ea typeface="+mn-ea"/>
              <a:cs typeface="B Nazanin" panose="00000400000000000000" pitchFamily="2" charset="-78"/>
            </a:rPr>
            <a:t>ترکیب بندی شاخص</a:t>
          </a:r>
          <a:r>
            <a:rPr lang="fa-IR" sz="1400" b="1" kern="1200" dirty="0" smtClean="0">
              <a:solidFill>
                <a:schemeClr val="tx2">
                  <a:lumMod val="75000"/>
                </a:schemeClr>
              </a:solidFill>
              <a:latin typeface="+mn-lt"/>
              <a:ea typeface="+mn-ea"/>
              <a:cs typeface="B Nazanin" panose="00000400000000000000" pitchFamily="2" charset="-78"/>
            </a:rPr>
            <a:t>: 1-فضاسازی با اشکال هندسی 2- خلا گریزی</a:t>
          </a:r>
          <a:endParaRPr lang="en-US" sz="2400" b="1" kern="1200" dirty="0">
            <a:solidFill>
              <a:schemeClr val="tx2">
                <a:lumMod val="75000"/>
              </a:schemeClr>
            </a:solidFill>
            <a:latin typeface="+mn-lt"/>
            <a:ea typeface="+mn-ea"/>
            <a:cs typeface="B Nazanin" panose="00000400000000000000" pitchFamily="2" charset="-78"/>
          </a:endParaRPr>
        </a:p>
      </dgm:t>
    </dgm:pt>
    <dgm:pt modelId="{21EEBB20-D013-4962-9D59-65D4B8E18B77}" type="parTrans" cxnId="{F7D8D1D5-ED72-4E77-AB8F-6135706176A7}">
      <dgm:prSet/>
      <dgm:spPr/>
      <dgm:t>
        <a:bodyPr/>
        <a:lstStyle/>
        <a:p>
          <a:endParaRPr lang="en-US"/>
        </a:p>
      </dgm:t>
    </dgm:pt>
    <dgm:pt modelId="{DC23B7A1-7E22-4245-AC2A-11BF9D0FC75C}" type="sibTrans" cxnId="{F7D8D1D5-ED72-4E77-AB8F-6135706176A7}">
      <dgm:prSet/>
      <dgm:spPr/>
      <dgm:t>
        <a:bodyPr/>
        <a:lstStyle/>
        <a:p>
          <a:endParaRPr lang="en-US"/>
        </a:p>
      </dgm:t>
    </dgm:pt>
    <dgm:pt modelId="{ABA62AE3-86D8-4235-99E9-3E0CEA07D4A7}">
      <dgm:prSet phldrT="[Text]" custT="1"/>
      <dgm:spPr>
        <a:solidFill>
          <a:srgbClr val="FFC000"/>
        </a:solidFill>
        <a:ln>
          <a:solidFill>
            <a:srgbClr val="7030A0"/>
          </a:solidFill>
        </a:ln>
      </dgm:spPr>
      <dgm:t>
        <a:bodyPr/>
        <a:lstStyle/>
        <a:p>
          <a:pPr rtl="1"/>
          <a:r>
            <a:rPr lang="fa-IR" sz="1800" b="1" kern="1200" dirty="0" smtClean="0">
              <a:solidFill>
                <a:schemeClr val="tx2">
                  <a:lumMod val="75000"/>
                </a:schemeClr>
              </a:solidFill>
              <a:latin typeface="+mn-lt"/>
              <a:ea typeface="+mn-ea"/>
              <a:cs typeface="B Nazanin" panose="00000400000000000000" pitchFamily="2" charset="-78"/>
            </a:rPr>
            <a:t>صنعت اغراق در شکل</a:t>
          </a:r>
          <a:r>
            <a:rPr lang="fa-IR" sz="2400" b="1" kern="1200" dirty="0" smtClean="0">
              <a:solidFill>
                <a:schemeClr val="tx2">
                  <a:lumMod val="75000"/>
                </a:schemeClr>
              </a:solidFill>
              <a:latin typeface="+mn-lt"/>
              <a:ea typeface="+mn-ea"/>
              <a:cs typeface="B Nazanin" panose="00000400000000000000" pitchFamily="2" charset="-78"/>
            </a:rPr>
            <a:t>:</a:t>
          </a:r>
          <a:r>
            <a:rPr lang="fa-IR" sz="1400" b="1" kern="1200" dirty="0" smtClean="0">
              <a:solidFill>
                <a:schemeClr val="tx2">
                  <a:lumMod val="75000"/>
                </a:schemeClr>
              </a:solidFill>
              <a:latin typeface="+mn-lt"/>
              <a:ea typeface="+mn-ea"/>
              <a:cs typeface="B Nazanin" panose="00000400000000000000" pitchFamily="2" charset="-78"/>
            </a:rPr>
            <a:t>1- اغراق در شاخ 2-اغراق دردست وپاها3-اغراق در دم </a:t>
          </a:r>
          <a:endParaRPr lang="en-US" sz="2400" b="1" kern="1200" dirty="0">
            <a:solidFill>
              <a:schemeClr val="tx2">
                <a:lumMod val="75000"/>
              </a:schemeClr>
            </a:solidFill>
            <a:latin typeface="+mn-lt"/>
            <a:ea typeface="+mn-ea"/>
            <a:cs typeface="B Nazanin" panose="00000400000000000000" pitchFamily="2" charset="-78"/>
          </a:endParaRPr>
        </a:p>
      </dgm:t>
    </dgm:pt>
    <dgm:pt modelId="{F3990336-D121-40C9-90D9-F38A57B49580}" type="parTrans" cxnId="{17712862-4D7B-4420-BCF9-A4DFD068CE3B}">
      <dgm:prSet/>
      <dgm:spPr/>
      <dgm:t>
        <a:bodyPr/>
        <a:lstStyle/>
        <a:p>
          <a:endParaRPr lang="en-US"/>
        </a:p>
      </dgm:t>
    </dgm:pt>
    <dgm:pt modelId="{A77BD0F9-F7EB-4B72-86BF-C81A3B6F83BB}" type="sibTrans" cxnId="{17712862-4D7B-4420-BCF9-A4DFD068CE3B}">
      <dgm:prSet/>
      <dgm:spPr/>
      <dgm:t>
        <a:bodyPr/>
        <a:lstStyle/>
        <a:p>
          <a:endParaRPr lang="en-US"/>
        </a:p>
      </dgm:t>
    </dgm:pt>
    <dgm:pt modelId="{F984FD7F-51D5-4A13-9540-2F1877AD3E70}">
      <dgm:prSet phldrT="[Text]" custT="1"/>
      <dgm:spPr>
        <a:solidFill>
          <a:srgbClr val="FFC000"/>
        </a:solidFill>
        <a:ln>
          <a:solidFill>
            <a:srgbClr val="7030A0"/>
          </a:solidFill>
        </a:ln>
      </dgm:spPr>
      <dgm:t>
        <a:bodyPr/>
        <a:lstStyle/>
        <a:p>
          <a:pPr algn="ctr" rtl="1"/>
          <a:r>
            <a:rPr lang="fa-IR" sz="1800" b="1" kern="1200" dirty="0" smtClean="0">
              <a:solidFill>
                <a:schemeClr val="tx2">
                  <a:lumMod val="75000"/>
                </a:schemeClr>
              </a:solidFill>
              <a:latin typeface="+mn-lt"/>
              <a:ea typeface="+mn-ea"/>
              <a:cs typeface="B Nazanin" panose="00000400000000000000" pitchFamily="2" charset="-78"/>
            </a:rPr>
            <a:t>شیوه های نمایش شاخ ها و ریش : </a:t>
          </a:r>
          <a:r>
            <a:rPr lang="fa-IR" sz="1600" b="1" kern="1200" dirty="0" smtClean="0">
              <a:solidFill>
                <a:schemeClr val="tx2">
                  <a:lumMod val="75000"/>
                </a:schemeClr>
              </a:solidFill>
              <a:latin typeface="+mn-lt"/>
              <a:ea typeface="+mn-ea"/>
              <a:cs typeface="B Nazanin" panose="00000400000000000000" pitchFamily="2" charset="-78"/>
            </a:rPr>
            <a:t>1- شاخ های عمودی پیچ دار  2- شاخ های قوسی  3 –ارتباط شاخ ها با عناصر دیگر</a:t>
          </a:r>
          <a:endParaRPr lang="en-US" sz="1600" b="1" kern="1200" dirty="0">
            <a:solidFill>
              <a:schemeClr val="tx2">
                <a:lumMod val="75000"/>
              </a:schemeClr>
            </a:solidFill>
            <a:latin typeface="+mn-lt"/>
            <a:ea typeface="+mn-ea"/>
            <a:cs typeface="B Nazanin" panose="00000400000000000000" pitchFamily="2" charset="-78"/>
          </a:endParaRPr>
        </a:p>
      </dgm:t>
    </dgm:pt>
    <dgm:pt modelId="{A1B235EF-CAB0-4B3F-9584-0BC1638F24A3}" type="parTrans" cxnId="{2A9FB621-E843-4C14-94CB-20709F8A5C3B}">
      <dgm:prSet/>
      <dgm:spPr/>
      <dgm:t>
        <a:bodyPr/>
        <a:lstStyle/>
        <a:p>
          <a:endParaRPr lang="en-US"/>
        </a:p>
      </dgm:t>
    </dgm:pt>
    <dgm:pt modelId="{40A43BCA-E84D-4CBD-8D55-B961F4BE2C99}" type="sibTrans" cxnId="{2A9FB621-E843-4C14-94CB-20709F8A5C3B}">
      <dgm:prSet/>
      <dgm:spPr/>
      <dgm:t>
        <a:bodyPr/>
        <a:lstStyle/>
        <a:p>
          <a:endParaRPr lang="en-US"/>
        </a:p>
      </dgm:t>
    </dgm:pt>
    <dgm:pt modelId="{3EE8DB46-E355-4CAA-8115-80226456F23E}" type="pres">
      <dgm:prSet presAssocID="{6343BFDD-233D-4664-AF7D-BA95842DC300}" presName="Name0" presStyleCnt="0">
        <dgm:presLayoutVars>
          <dgm:chMax val="7"/>
          <dgm:chPref val="7"/>
          <dgm:dir val="rev"/>
        </dgm:presLayoutVars>
      </dgm:prSet>
      <dgm:spPr/>
      <dgm:t>
        <a:bodyPr/>
        <a:lstStyle/>
        <a:p>
          <a:endParaRPr lang="en-US"/>
        </a:p>
      </dgm:t>
    </dgm:pt>
    <dgm:pt modelId="{4EE50A1E-2C30-4990-BA7B-39D46CF5E544}" type="pres">
      <dgm:prSet presAssocID="{6343BFDD-233D-4664-AF7D-BA95842DC300}" presName="Name1" presStyleCnt="0"/>
      <dgm:spPr/>
    </dgm:pt>
    <dgm:pt modelId="{E2785F49-BABF-4100-9A4A-D887C20C71C9}" type="pres">
      <dgm:prSet presAssocID="{6343BFDD-233D-4664-AF7D-BA95842DC300}" presName="cycle" presStyleCnt="0"/>
      <dgm:spPr/>
    </dgm:pt>
    <dgm:pt modelId="{F5179E69-7415-45D3-8ECC-7F827C9FBB70}" type="pres">
      <dgm:prSet presAssocID="{6343BFDD-233D-4664-AF7D-BA95842DC300}" presName="srcNode" presStyleLbl="node1" presStyleIdx="0" presStyleCnt="6"/>
      <dgm:spPr/>
    </dgm:pt>
    <dgm:pt modelId="{F7A536D3-7329-4D89-94EF-1712747478FA}" type="pres">
      <dgm:prSet presAssocID="{6343BFDD-233D-4664-AF7D-BA95842DC300}" presName="conn" presStyleLbl="parChTrans1D2" presStyleIdx="0" presStyleCnt="1"/>
      <dgm:spPr/>
      <dgm:t>
        <a:bodyPr/>
        <a:lstStyle/>
        <a:p>
          <a:endParaRPr lang="en-US"/>
        </a:p>
      </dgm:t>
    </dgm:pt>
    <dgm:pt modelId="{B26B360A-7588-44EC-BC26-CF71EFAE917C}" type="pres">
      <dgm:prSet presAssocID="{6343BFDD-233D-4664-AF7D-BA95842DC300}" presName="extraNode" presStyleLbl="node1" presStyleIdx="0" presStyleCnt="6"/>
      <dgm:spPr/>
    </dgm:pt>
    <dgm:pt modelId="{D2FE6134-C024-42CE-8444-66ECBCF055FA}" type="pres">
      <dgm:prSet presAssocID="{6343BFDD-233D-4664-AF7D-BA95842DC300}" presName="dstNode" presStyleLbl="node1" presStyleIdx="0" presStyleCnt="6"/>
      <dgm:spPr/>
    </dgm:pt>
    <dgm:pt modelId="{7E0E36FD-5E6E-4973-AA8D-629EA40703AD}" type="pres">
      <dgm:prSet presAssocID="{68062B10-AB77-4F81-BC0E-7B120719003D}" presName="text_1" presStyleLbl="node1" presStyleIdx="0" presStyleCnt="6" custScaleX="99264" custScaleY="147251" custLinFactNeighborX="-4002" custLinFactNeighborY="-4055">
        <dgm:presLayoutVars>
          <dgm:bulletEnabled val="1"/>
        </dgm:presLayoutVars>
      </dgm:prSet>
      <dgm:spPr/>
      <dgm:t>
        <a:bodyPr/>
        <a:lstStyle/>
        <a:p>
          <a:endParaRPr lang="en-US"/>
        </a:p>
      </dgm:t>
    </dgm:pt>
    <dgm:pt modelId="{9D689C14-563E-4702-BBEC-DC99CA440521}" type="pres">
      <dgm:prSet presAssocID="{68062B10-AB77-4F81-BC0E-7B120719003D}" presName="accent_1" presStyleCnt="0"/>
      <dgm:spPr/>
    </dgm:pt>
    <dgm:pt modelId="{3EC79827-4D2E-4577-9F21-C29B61280230}" type="pres">
      <dgm:prSet presAssocID="{68062B10-AB77-4F81-BC0E-7B120719003D}" presName="accentRepeatNode" presStyleLbl="solidFgAcc1" presStyleIdx="0" presStyleCnt="6"/>
      <dgm:spPr>
        <a:ln>
          <a:solidFill>
            <a:srgbClr val="7030A0"/>
          </a:solidFill>
        </a:ln>
      </dgm:spPr>
    </dgm:pt>
    <dgm:pt modelId="{D1AB25F8-7083-4BB5-A5C1-B4496D2CD41D}" type="pres">
      <dgm:prSet presAssocID="{C37D835B-08BF-47D3-9818-968D7686121B}" presName="text_2" presStyleLbl="node1" presStyleIdx="1" presStyleCnt="6" custScaleX="98998" custScaleY="154594" custLinFactNeighborX="-109" custLinFactNeighborY="9923">
        <dgm:presLayoutVars>
          <dgm:bulletEnabled val="1"/>
        </dgm:presLayoutVars>
      </dgm:prSet>
      <dgm:spPr/>
      <dgm:t>
        <a:bodyPr/>
        <a:lstStyle/>
        <a:p>
          <a:endParaRPr lang="en-US"/>
        </a:p>
      </dgm:t>
    </dgm:pt>
    <dgm:pt modelId="{FD8A9264-31F1-4684-ACCE-97D4909C4C20}" type="pres">
      <dgm:prSet presAssocID="{C37D835B-08BF-47D3-9818-968D7686121B}" presName="accent_2" presStyleCnt="0"/>
      <dgm:spPr/>
    </dgm:pt>
    <dgm:pt modelId="{EF332C50-89A3-4DE6-910E-0A3AED411043}" type="pres">
      <dgm:prSet presAssocID="{C37D835B-08BF-47D3-9818-968D7686121B}" presName="accentRepeatNode" presStyleLbl="solidFgAcc1" presStyleIdx="1" presStyleCnt="6"/>
      <dgm:spPr>
        <a:ln>
          <a:solidFill>
            <a:srgbClr val="7030A0"/>
          </a:solidFill>
        </a:ln>
      </dgm:spPr>
    </dgm:pt>
    <dgm:pt modelId="{BB764E87-A672-4241-8BDD-DB3DB537588C}" type="pres">
      <dgm:prSet presAssocID="{FBA78F0E-66AB-4CD7-BECE-0F74221ED51D}" presName="text_3" presStyleLbl="node1" presStyleIdx="2" presStyleCnt="6" custScaleY="150972" custLinFactNeighborX="404" custLinFactNeighborY="36227">
        <dgm:presLayoutVars>
          <dgm:bulletEnabled val="1"/>
        </dgm:presLayoutVars>
      </dgm:prSet>
      <dgm:spPr/>
      <dgm:t>
        <a:bodyPr/>
        <a:lstStyle/>
        <a:p>
          <a:endParaRPr lang="en-US"/>
        </a:p>
      </dgm:t>
    </dgm:pt>
    <dgm:pt modelId="{07CBF885-95D6-4989-B842-6AC91EE06D27}" type="pres">
      <dgm:prSet presAssocID="{FBA78F0E-66AB-4CD7-BECE-0F74221ED51D}" presName="accent_3" presStyleCnt="0"/>
      <dgm:spPr/>
    </dgm:pt>
    <dgm:pt modelId="{8BF96D12-F405-4804-86A7-0ACBF315E3A6}" type="pres">
      <dgm:prSet presAssocID="{FBA78F0E-66AB-4CD7-BECE-0F74221ED51D}" presName="accentRepeatNode" presStyleLbl="solidFgAcc1" presStyleIdx="2" presStyleCnt="6" custLinFactNeighborX="7767" custLinFactNeighborY="4345"/>
      <dgm:spPr>
        <a:ln>
          <a:solidFill>
            <a:srgbClr val="7030A0"/>
          </a:solidFill>
        </a:ln>
      </dgm:spPr>
    </dgm:pt>
    <dgm:pt modelId="{EAEA30A9-F502-46F0-ABBB-771B13632568}" type="pres">
      <dgm:prSet presAssocID="{744EDD5C-6277-494F-AB1D-99DE2BE73E65}" presName="text_4" presStyleLbl="node1" presStyleIdx="3" presStyleCnt="6" custLinFactNeighborX="404" custLinFactNeighborY="32453">
        <dgm:presLayoutVars>
          <dgm:bulletEnabled val="1"/>
        </dgm:presLayoutVars>
      </dgm:prSet>
      <dgm:spPr/>
      <dgm:t>
        <a:bodyPr/>
        <a:lstStyle/>
        <a:p>
          <a:endParaRPr lang="en-US"/>
        </a:p>
      </dgm:t>
    </dgm:pt>
    <dgm:pt modelId="{F5A386DD-8733-4D8F-B47E-F3FE2A74D779}" type="pres">
      <dgm:prSet presAssocID="{744EDD5C-6277-494F-AB1D-99DE2BE73E65}" presName="accent_4" presStyleCnt="0"/>
      <dgm:spPr/>
    </dgm:pt>
    <dgm:pt modelId="{E5389DB3-B9F7-4C28-8166-38FFC73B70EB}" type="pres">
      <dgm:prSet presAssocID="{744EDD5C-6277-494F-AB1D-99DE2BE73E65}" presName="accentRepeatNode" presStyleLbl="solidFgAcc1" presStyleIdx="3" presStyleCnt="6"/>
      <dgm:spPr>
        <a:ln>
          <a:solidFill>
            <a:srgbClr val="7030A0"/>
          </a:solidFill>
        </a:ln>
      </dgm:spPr>
    </dgm:pt>
    <dgm:pt modelId="{066848A9-920B-48C8-9DBD-9FE060567190}" type="pres">
      <dgm:prSet presAssocID="{ABA62AE3-86D8-4235-99E9-3E0CEA07D4A7}" presName="text_5" presStyleLbl="node1" presStyleIdx="4" presStyleCnt="6" custScaleX="101842" custLinFactNeighborX="392" custLinFactNeighborY="13638">
        <dgm:presLayoutVars>
          <dgm:bulletEnabled val="1"/>
        </dgm:presLayoutVars>
      </dgm:prSet>
      <dgm:spPr/>
      <dgm:t>
        <a:bodyPr/>
        <a:lstStyle/>
        <a:p>
          <a:endParaRPr lang="en-US"/>
        </a:p>
      </dgm:t>
    </dgm:pt>
    <dgm:pt modelId="{3DAC9C68-E4CF-46EC-9019-B92AFC9AE4BD}" type="pres">
      <dgm:prSet presAssocID="{ABA62AE3-86D8-4235-99E9-3E0CEA07D4A7}" presName="accent_5" presStyleCnt="0"/>
      <dgm:spPr/>
    </dgm:pt>
    <dgm:pt modelId="{8341FAD0-EC0E-431E-8070-290335C0A9E9}" type="pres">
      <dgm:prSet presAssocID="{ABA62AE3-86D8-4235-99E9-3E0CEA07D4A7}" presName="accentRepeatNode" presStyleLbl="solidFgAcc1" presStyleIdx="4" presStyleCnt="6" custLinFactNeighborX="6171" custLinFactNeighborY="-1886"/>
      <dgm:spPr>
        <a:ln>
          <a:solidFill>
            <a:srgbClr val="7030A0"/>
          </a:solidFill>
        </a:ln>
      </dgm:spPr>
    </dgm:pt>
    <dgm:pt modelId="{93D24FBE-19DD-4357-BD61-FD54132F439E}" type="pres">
      <dgm:prSet presAssocID="{F984FD7F-51D5-4A13-9540-2F1877AD3E70}" presName="text_6" presStyleLbl="node1" presStyleIdx="5" presStyleCnt="6" custScaleY="125986" custLinFactNeighborX="-966" custLinFactNeighborY="1318">
        <dgm:presLayoutVars>
          <dgm:bulletEnabled val="1"/>
        </dgm:presLayoutVars>
      </dgm:prSet>
      <dgm:spPr/>
      <dgm:t>
        <a:bodyPr/>
        <a:lstStyle/>
        <a:p>
          <a:endParaRPr lang="en-US"/>
        </a:p>
      </dgm:t>
    </dgm:pt>
    <dgm:pt modelId="{C76C2BFC-2886-48CC-912E-138496E935FA}" type="pres">
      <dgm:prSet presAssocID="{F984FD7F-51D5-4A13-9540-2F1877AD3E70}" presName="accent_6" presStyleCnt="0"/>
      <dgm:spPr/>
    </dgm:pt>
    <dgm:pt modelId="{4175A766-D9B0-480F-BCD3-098A5FDB08BE}" type="pres">
      <dgm:prSet presAssocID="{F984FD7F-51D5-4A13-9540-2F1877AD3E70}" presName="accentRepeatNode" presStyleLbl="solidFgAcc1" presStyleIdx="5" presStyleCnt="6"/>
      <dgm:spPr>
        <a:ln>
          <a:solidFill>
            <a:srgbClr val="7030A0"/>
          </a:solidFill>
        </a:ln>
      </dgm:spPr>
    </dgm:pt>
  </dgm:ptLst>
  <dgm:cxnLst>
    <dgm:cxn modelId="{C9BD8A3A-6925-425C-85D2-D7DA08794AFE}" srcId="{6343BFDD-233D-4664-AF7D-BA95842DC300}" destId="{68062B10-AB77-4F81-BC0E-7B120719003D}" srcOrd="0" destOrd="0" parTransId="{23773E4C-BF21-4EA2-892D-B62AFD8BB09D}" sibTransId="{AC1BE0BD-9C7C-4908-9EB3-060884EEB51B}"/>
    <dgm:cxn modelId="{86E65D02-7961-4002-9215-6D48DB6759B1}" type="presOf" srcId="{AC1BE0BD-9C7C-4908-9EB3-060884EEB51B}" destId="{F7A536D3-7329-4D89-94EF-1712747478FA}" srcOrd="0" destOrd="0" presId="urn:microsoft.com/office/officeart/2008/layout/VerticalCurvedList"/>
    <dgm:cxn modelId="{980F86BA-5BB5-4E1E-8731-978DC1389CD4}" type="presOf" srcId="{F984FD7F-51D5-4A13-9540-2F1877AD3E70}" destId="{93D24FBE-19DD-4357-BD61-FD54132F439E}" srcOrd="0" destOrd="0" presId="urn:microsoft.com/office/officeart/2008/layout/VerticalCurvedList"/>
    <dgm:cxn modelId="{2A9FB621-E843-4C14-94CB-20709F8A5C3B}" srcId="{6343BFDD-233D-4664-AF7D-BA95842DC300}" destId="{F984FD7F-51D5-4A13-9540-2F1877AD3E70}" srcOrd="5" destOrd="0" parTransId="{A1B235EF-CAB0-4B3F-9584-0BC1638F24A3}" sibTransId="{40A43BCA-E84D-4CBD-8D55-B961F4BE2C99}"/>
    <dgm:cxn modelId="{EF3887A5-B73C-480C-8BAB-E0EDA7A9D620}" type="presOf" srcId="{68062B10-AB77-4F81-BC0E-7B120719003D}" destId="{7E0E36FD-5E6E-4973-AA8D-629EA40703AD}" srcOrd="0" destOrd="0" presId="urn:microsoft.com/office/officeart/2008/layout/VerticalCurvedList"/>
    <dgm:cxn modelId="{0730B9A1-8F42-4100-B249-E33261FD1856}" type="presOf" srcId="{C37D835B-08BF-47D3-9818-968D7686121B}" destId="{D1AB25F8-7083-4BB5-A5C1-B4496D2CD41D}" srcOrd="0" destOrd="0" presId="urn:microsoft.com/office/officeart/2008/layout/VerticalCurvedList"/>
    <dgm:cxn modelId="{F7D8D1D5-ED72-4E77-AB8F-6135706176A7}" srcId="{6343BFDD-233D-4664-AF7D-BA95842DC300}" destId="{744EDD5C-6277-494F-AB1D-99DE2BE73E65}" srcOrd="3" destOrd="0" parTransId="{21EEBB20-D013-4962-9D59-65D4B8E18B77}" sibTransId="{DC23B7A1-7E22-4245-AC2A-11BF9D0FC75C}"/>
    <dgm:cxn modelId="{7311D42D-547B-4349-8E1F-5E6B807C2BC4}" type="presOf" srcId="{FBA78F0E-66AB-4CD7-BECE-0F74221ED51D}" destId="{BB764E87-A672-4241-8BDD-DB3DB537588C}" srcOrd="0" destOrd="0" presId="urn:microsoft.com/office/officeart/2008/layout/VerticalCurvedList"/>
    <dgm:cxn modelId="{1544F567-A794-4ADC-95E1-157BEE4151AB}" srcId="{6343BFDD-233D-4664-AF7D-BA95842DC300}" destId="{C37D835B-08BF-47D3-9818-968D7686121B}" srcOrd="1" destOrd="0" parTransId="{E7D4EA27-F093-4733-A2D3-EEFAD5F87F2B}" sibTransId="{4A8063CB-072C-4402-A1DF-85895907E71D}"/>
    <dgm:cxn modelId="{066157C6-5B93-467F-AF4C-9C5F6FFA329E}" type="presOf" srcId="{ABA62AE3-86D8-4235-99E9-3E0CEA07D4A7}" destId="{066848A9-920B-48C8-9DBD-9FE060567190}" srcOrd="0" destOrd="0" presId="urn:microsoft.com/office/officeart/2008/layout/VerticalCurvedList"/>
    <dgm:cxn modelId="{C8BAD10A-3459-47DB-899E-C393D10435A7}" type="presOf" srcId="{6343BFDD-233D-4664-AF7D-BA95842DC300}" destId="{3EE8DB46-E355-4CAA-8115-80226456F23E}" srcOrd="0" destOrd="0" presId="urn:microsoft.com/office/officeart/2008/layout/VerticalCurvedList"/>
    <dgm:cxn modelId="{17712862-4D7B-4420-BCF9-A4DFD068CE3B}" srcId="{6343BFDD-233D-4664-AF7D-BA95842DC300}" destId="{ABA62AE3-86D8-4235-99E9-3E0CEA07D4A7}" srcOrd="4" destOrd="0" parTransId="{F3990336-D121-40C9-90D9-F38A57B49580}" sibTransId="{A77BD0F9-F7EB-4B72-86BF-C81A3B6F83BB}"/>
    <dgm:cxn modelId="{041A794A-F5ED-4D85-BA68-2F1BA4165BD0}" srcId="{6343BFDD-233D-4664-AF7D-BA95842DC300}" destId="{FBA78F0E-66AB-4CD7-BECE-0F74221ED51D}" srcOrd="2" destOrd="0" parTransId="{7ECD961D-D173-4292-821D-F30E130B7A2C}" sibTransId="{29BF90B8-DB03-4A28-876A-6F666BA9C64A}"/>
    <dgm:cxn modelId="{B3B9EA77-D49A-4D22-B7D0-025DF1585584}" type="presOf" srcId="{744EDD5C-6277-494F-AB1D-99DE2BE73E65}" destId="{EAEA30A9-F502-46F0-ABBB-771B13632568}" srcOrd="0" destOrd="0" presId="urn:microsoft.com/office/officeart/2008/layout/VerticalCurvedList"/>
    <dgm:cxn modelId="{866AE3D4-0EB9-45A1-AA57-8972ACA9DE77}" type="presParOf" srcId="{3EE8DB46-E355-4CAA-8115-80226456F23E}" destId="{4EE50A1E-2C30-4990-BA7B-39D46CF5E544}" srcOrd="0" destOrd="0" presId="urn:microsoft.com/office/officeart/2008/layout/VerticalCurvedList"/>
    <dgm:cxn modelId="{28656647-97A2-4A1F-808A-82C9AE2D1143}" type="presParOf" srcId="{4EE50A1E-2C30-4990-BA7B-39D46CF5E544}" destId="{E2785F49-BABF-4100-9A4A-D887C20C71C9}" srcOrd="0" destOrd="0" presId="urn:microsoft.com/office/officeart/2008/layout/VerticalCurvedList"/>
    <dgm:cxn modelId="{78B3D58D-639E-470F-9AEA-8D9593284A1B}" type="presParOf" srcId="{E2785F49-BABF-4100-9A4A-D887C20C71C9}" destId="{F5179E69-7415-45D3-8ECC-7F827C9FBB70}" srcOrd="0" destOrd="0" presId="urn:microsoft.com/office/officeart/2008/layout/VerticalCurvedList"/>
    <dgm:cxn modelId="{66BFC2F1-0FA6-4767-A617-5E938ED72078}" type="presParOf" srcId="{E2785F49-BABF-4100-9A4A-D887C20C71C9}" destId="{F7A536D3-7329-4D89-94EF-1712747478FA}" srcOrd="1" destOrd="0" presId="urn:microsoft.com/office/officeart/2008/layout/VerticalCurvedList"/>
    <dgm:cxn modelId="{CB2D0EFD-B16D-48D8-BC68-54E978C0AB03}" type="presParOf" srcId="{E2785F49-BABF-4100-9A4A-D887C20C71C9}" destId="{B26B360A-7588-44EC-BC26-CF71EFAE917C}" srcOrd="2" destOrd="0" presId="urn:microsoft.com/office/officeart/2008/layout/VerticalCurvedList"/>
    <dgm:cxn modelId="{C56272C2-5B69-4D30-ADE7-175A967DBDED}" type="presParOf" srcId="{E2785F49-BABF-4100-9A4A-D887C20C71C9}" destId="{D2FE6134-C024-42CE-8444-66ECBCF055FA}" srcOrd="3" destOrd="0" presId="urn:microsoft.com/office/officeart/2008/layout/VerticalCurvedList"/>
    <dgm:cxn modelId="{68A5B6B1-1D14-4968-835F-F0FEC3C8105B}" type="presParOf" srcId="{4EE50A1E-2C30-4990-BA7B-39D46CF5E544}" destId="{7E0E36FD-5E6E-4973-AA8D-629EA40703AD}" srcOrd="1" destOrd="0" presId="urn:microsoft.com/office/officeart/2008/layout/VerticalCurvedList"/>
    <dgm:cxn modelId="{F1A05D00-8899-4AF3-9DE4-48DACBF8C0FB}" type="presParOf" srcId="{4EE50A1E-2C30-4990-BA7B-39D46CF5E544}" destId="{9D689C14-563E-4702-BBEC-DC99CA440521}" srcOrd="2" destOrd="0" presId="urn:microsoft.com/office/officeart/2008/layout/VerticalCurvedList"/>
    <dgm:cxn modelId="{A9B7C893-14C4-469D-9322-87DDBC3F23DE}" type="presParOf" srcId="{9D689C14-563E-4702-BBEC-DC99CA440521}" destId="{3EC79827-4D2E-4577-9F21-C29B61280230}" srcOrd="0" destOrd="0" presId="urn:microsoft.com/office/officeart/2008/layout/VerticalCurvedList"/>
    <dgm:cxn modelId="{95644807-5202-4331-8214-5A4F889BB04A}" type="presParOf" srcId="{4EE50A1E-2C30-4990-BA7B-39D46CF5E544}" destId="{D1AB25F8-7083-4BB5-A5C1-B4496D2CD41D}" srcOrd="3" destOrd="0" presId="urn:microsoft.com/office/officeart/2008/layout/VerticalCurvedList"/>
    <dgm:cxn modelId="{103E5757-52B2-41ED-A639-914244A45226}" type="presParOf" srcId="{4EE50A1E-2C30-4990-BA7B-39D46CF5E544}" destId="{FD8A9264-31F1-4684-ACCE-97D4909C4C20}" srcOrd="4" destOrd="0" presId="urn:microsoft.com/office/officeart/2008/layout/VerticalCurvedList"/>
    <dgm:cxn modelId="{86E34BF4-8E4A-4F5B-98E4-149FE17B12AD}" type="presParOf" srcId="{FD8A9264-31F1-4684-ACCE-97D4909C4C20}" destId="{EF332C50-89A3-4DE6-910E-0A3AED411043}" srcOrd="0" destOrd="0" presId="urn:microsoft.com/office/officeart/2008/layout/VerticalCurvedList"/>
    <dgm:cxn modelId="{D82E3A38-D3C7-4A13-9692-2F62469DFB79}" type="presParOf" srcId="{4EE50A1E-2C30-4990-BA7B-39D46CF5E544}" destId="{BB764E87-A672-4241-8BDD-DB3DB537588C}" srcOrd="5" destOrd="0" presId="urn:microsoft.com/office/officeart/2008/layout/VerticalCurvedList"/>
    <dgm:cxn modelId="{64CB4072-DD02-4C06-A769-43232D864383}" type="presParOf" srcId="{4EE50A1E-2C30-4990-BA7B-39D46CF5E544}" destId="{07CBF885-95D6-4989-B842-6AC91EE06D27}" srcOrd="6" destOrd="0" presId="urn:microsoft.com/office/officeart/2008/layout/VerticalCurvedList"/>
    <dgm:cxn modelId="{5F87D3D8-E4F9-457B-B018-06730CF96731}" type="presParOf" srcId="{07CBF885-95D6-4989-B842-6AC91EE06D27}" destId="{8BF96D12-F405-4804-86A7-0ACBF315E3A6}" srcOrd="0" destOrd="0" presId="urn:microsoft.com/office/officeart/2008/layout/VerticalCurvedList"/>
    <dgm:cxn modelId="{EF48569F-0F6C-482F-912C-DA6A446369F4}" type="presParOf" srcId="{4EE50A1E-2C30-4990-BA7B-39D46CF5E544}" destId="{EAEA30A9-F502-46F0-ABBB-771B13632568}" srcOrd="7" destOrd="0" presId="urn:microsoft.com/office/officeart/2008/layout/VerticalCurvedList"/>
    <dgm:cxn modelId="{36693AAA-39FE-486D-BBB9-D57BF65D6D9D}" type="presParOf" srcId="{4EE50A1E-2C30-4990-BA7B-39D46CF5E544}" destId="{F5A386DD-8733-4D8F-B47E-F3FE2A74D779}" srcOrd="8" destOrd="0" presId="urn:microsoft.com/office/officeart/2008/layout/VerticalCurvedList"/>
    <dgm:cxn modelId="{66DB373D-5AA2-4FED-862A-23FC6EC3F7C5}" type="presParOf" srcId="{F5A386DD-8733-4D8F-B47E-F3FE2A74D779}" destId="{E5389DB3-B9F7-4C28-8166-38FFC73B70EB}" srcOrd="0" destOrd="0" presId="urn:microsoft.com/office/officeart/2008/layout/VerticalCurvedList"/>
    <dgm:cxn modelId="{C04F8A8B-C72C-4AAF-84A4-7B63DC2400A1}" type="presParOf" srcId="{4EE50A1E-2C30-4990-BA7B-39D46CF5E544}" destId="{066848A9-920B-48C8-9DBD-9FE060567190}" srcOrd="9" destOrd="0" presId="urn:microsoft.com/office/officeart/2008/layout/VerticalCurvedList"/>
    <dgm:cxn modelId="{DAE9B5DB-B355-48AA-AE00-61B13B4EF80D}" type="presParOf" srcId="{4EE50A1E-2C30-4990-BA7B-39D46CF5E544}" destId="{3DAC9C68-E4CF-46EC-9019-B92AFC9AE4BD}" srcOrd="10" destOrd="0" presId="urn:microsoft.com/office/officeart/2008/layout/VerticalCurvedList"/>
    <dgm:cxn modelId="{98E09066-B5B2-41CF-BE2D-6CD59F1A6E05}" type="presParOf" srcId="{3DAC9C68-E4CF-46EC-9019-B92AFC9AE4BD}" destId="{8341FAD0-EC0E-431E-8070-290335C0A9E9}" srcOrd="0" destOrd="0" presId="urn:microsoft.com/office/officeart/2008/layout/VerticalCurvedList"/>
    <dgm:cxn modelId="{42FFE40E-B4EC-4F59-9E35-59A17FBCDC24}" type="presParOf" srcId="{4EE50A1E-2C30-4990-BA7B-39D46CF5E544}" destId="{93D24FBE-19DD-4357-BD61-FD54132F439E}" srcOrd="11" destOrd="0" presId="urn:microsoft.com/office/officeart/2008/layout/VerticalCurvedList"/>
    <dgm:cxn modelId="{0A06A294-B492-40BD-82E3-26EC21E2BFE0}" type="presParOf" srcId="{4EE50A1E-2C30-4990-BA7B-39D46CF5E544}" destId="{C76C2BFC-2886-48CC-912E-138496E935FA}" srcOrd="12" destOrd="0" presId="urn:microsoft.com/office/officeart/2008/layout/VerticalCurvedList"/>
    <dgm:cxn modelId="{4B6B9247-7D4D-411C-982F-8AB53AD82193}" type="presParOf" srcId="{C76C2BFC-2886-48CC-912E-138496E935FA}" destId="{4175A766-D9B0-480F-BCD3-098A5FDB08B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899C9B-B672-485A-86B8-327D4753CEF8}"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921035F-CE1B-454C-AF90-98780CA8BFB5}">
      <dgm:prSet custT="1"/>
      <dgm:spPr/>
      <dgm:t>
        <a:bodyPr/>
        <a:lstStyle/>
        <a:p>
          <a:r>
            <a:rPr lang="fa-IR" sz="2000" dirty="0" smtClean="0">
              <a:cs typeface="B Nazanin" panose="00000400000000000000" pitchFamily="2" charset="-78"/>
            </a:rPr>
            <a:t>با</a:t>
          </a:r>
          <a:r>
            <a:rPr lang="fa-IR" sz="2000" baseline="0" dirty="0" smtClean="0">
              <a:cs typeface="B Nazanin" panose="00000400000000000000" pitchFamily="2" charset="-78"/>
            </a:rPr>
            <a:t> بررسی های صورت گرفته در مورد یافته های سفالین پیش از تاریخ  نقش مایه بز در بیشتر مناطق فرهنگی این دوره در سرزمین های ایران امروزی بدست آمده است. ساغر (جام) شوش یکی از معروفترین سفالینهای پیش از تاریخ است که این نقش مایه به بهترین حالت است . این نقش علاوه بر ظاهر زیبا و چشم نواز دارای بار معنایی و نمادین است و ضمن هماهنگی/ تناسب و ارتباط منطقی با نقوش دیگر در پی دستیابی به هدفی خاص با تکیه بر باورها / اعتقادات و تمایلات انسانی است.</a:t>
          </a:r>
          <a:endParaRPr lang="en-CA" sz="2000" dirty="0">
            <a:cs typeface="B Nazanin" panose="00000400000000000000" pitchFamily="2" charset="-78"/>
          </a:endParaRPr>
        </a:p>
      </dgm:t>
    </dgm:pt>
    <dgm:pt modelId="{1026372A-0D9F-47B2-98E0-D61EA5DF726E}" type="parTrans" cxnId="{EB74D4A1-F3FD-44E7-9B28-360CC1C3F671}">
      <dgm:prSet/>
      <dgm:spPr/>
      <dgm:t>
        <a:bodyPr/>
        <a:lstStyle/>
        <a:p>
          <a:endParaRPr lang="en-CA"/>
        </a:p>
      </dgm:t>
    </dgm:pt>
    <dgm:pt modelId="{6AE3AF2C-721D-42AB-8FBD-FA640EF19BFC}" type="sibTrans" cxnId="{EB74D4A1-F3FD-44E7-9B28-360CC1C3F671}">
      <dgm:prSet/>
      <dgm:spPr/>
      <dgm:t>
        <a:bodyPr/>
        <a:lstStyle/>
        <a:p>
          <a:endParaRPr lang="en-CA"/>
        </a:p>
      </dgm:t>
    </dgm:pt>
    <dgm:pt modelId="{53D7C7F7-AC69-4667-948C-74E4DBC684EE}" type="pres">
      <dgm:prSet presAssocID="{E3899C9B-B672-485A-86B8-327D4753CEF8}" presName="Name0" presStyleCnt="0">
        <dgm:presLayoutVars>
          <dgm:orgChart val="1"/>
          <dgm:chPref val="1"/>
          <dgm:dir/>
          <dgm:animOne val="branch"/>
          <dgm:animLvl val="lvl"/>
          <dgm:resizeHandles/>
        </dgm:presLayoutVars>
      </dgm:prSet>
      <dgm:spPr/>
      <dgm:t>
        <a:bodyPr/>
        <a:lstStyle/>
        <a:p>
          <a:endParaRPr lang="en-US"/>
        </a:p>
      </dgm:t>
    </dgm:pt>
    <dgm:pt modelId="{A733AA3E-FC4F-477A-B572-F6A619A3113F}" type="pres">
      <dgm:prSet presAssocID="{4921035F-CE1B-454C-AF90-98780CA8BFB5}" presName="hierRoot1" presStyleCnt="0">
        <dgm:presLayoutVars>
          <dgm:hierBranch val="init"/>
        </dgm:presLayoutVars>
      </dgm:prSet>
      <dgm:spPr/>
    </dgm:pt>
    <dgm:pt modelId="{B1EFF8D9-D75F-493C-A562-911F458AED85}" type="pres">
      <dgm:prSet presAssocID="{4921035F-CE1B-454C-AF90-98780CA8BFB5}" presName="rootComposite1" presStyleCnt="0"/>
      <dgm:spPr/>
    </dgm:pt>
    <dgm:pt modelId="{8DF242D2-3DFF-4D7F-8959-9035973CC2A4}" type="pres">
      <dgm:prSet presAssocID="{4921035F-CE1B-454C-AF90-98780CA8BFB5}" presName="rootText1" presStyleLbl="alignAcc1" presStyleIdx="0" presStyleCnt="0" custAng="0" custScaleX="200049" custScaleY="119875" custLinFactNeighborX="2262" custLinFactNeighborY="-91494">
        <dgm:presLayoutVars>
          <dgm:chPref val="3"/>
        </dgm:presLayoutVars>
      </dgm:prSet>
      <dgm:spPr/>
      <dgm:t>
        <a:bodyPr/>
        <a:lstStyle/>
        <a:p>
          <a:endParaRPr lang="en-CA"/>
        </a:p>
      </dgm:t>
    </dgm:pt>
    <dgm:pt modelId="{655514FF-B2F2-4CAF-835A-0A329B8A9931}" type="pres">
      <dgm:prSet presAssocID="{4921035F-CE1B-454C-AF90-98780CA8BFB5}" presName="topArc1" presStyleLbl="parChTrans1D1" presStyleIdx="0" presStyleCnt="2"/>
      <dgm:spPr/>
    </dgm:pt>
    <dgm:pt modelId="{504CD114-7E33-4081-80ED-65AB1D0AD356}" type="pres">
      <dgm:prSet presAssocID="{4921035F-CE1B-454C-AF90-98780CA8BFB5}" presName="bottomArc1" presStyleLbl="parChTrans1D1" presStyleIdx="1" presStyleCnt="2"/>
      <dgm:spPr/>
      <dgm:t>
        <a:bodyPr/>
        <a:lstStyle/>
        <a:p>
          <a:endParaRPr lang="en-CA"/>
        </a:p>
      </dgm:t>
    </dgm:pt>
    <dgm:pt modelId="{C95C6197-C0C2-4ACF-9C61-8ED8B7AEA55D}" type="pres">
      <dgm:prSet presAssocID="{4921035F-CE1B-454C-AF90-98780CA8BFB5}" presName="topConnNode1" presStyleLbl="node1" presStyleIdx="0" presStyleCnt="0"/>
      <dgm:spPr/>
      <dgm:t>
        <a:bodyPr/>
        <a:lstStyle/>
        <a:p>
          <a:endParaRPr lang="en-CA"/>
        </a:p>
      </dgm:t>
    </dgm:pt>
    <dgm:pt modelId="{F90F4F5B-3396-4FEB-8833-EA8C95E79C78}" type="pres">
      <dgm:prSet presAssocID="{4921035F-CE1B-454C-AF90-98780CA8BFB5}" presName="hierChild2" presStyleCnt="0"/>
      <dgm:spPr/>
    </dgm:pt>
    <dgm:pt modelId="{DF8542C0-CA6D-46A9-9905-EF35D020C8A3}" type="pres">
      <dgm:prSet presAssocID="{4921035F-CE1B-454C-AF90-98780CA8BFB5}" presName="hierChild3" presStyleCnt="0"/>
      <dgm:spPr/>
    </dgm:pt>
  </dgm:ptLst>
  <dgm:cxnLst>
    <dgm:cxn modelId="{EB74D4A1-F3FD-44E7-9B28-360CC1C3F671}" srcId="{E3899C9B-B672-485A-86B8-327D4753CEF8}" destId="{4921035F-CE1B-454C-AF90-98780CA8BFB5}" srcOrd="0" destOrd="0" parTransId="{1026372A-0D9F-47B2-98E0-D61EA5DF726E}" sibTransId="{6AE3AF2C-721D-42AB-8FBD-FA640EF19BFC}"/>
    <dgm:cxn modelId="{3E29F2B1-4577-4BE3-9C05-D72A44E527F3}" type="presOf" srcId="{4921035F-CE1B-454C-AF90-98780CA8BFB5}" destId="{8DF242D2-3DFF-4D7F-8959-9035973CC2A4}" srcOrd="0" destOrd="0" presId="urn:microsoft.com/office/officeart/2008/layout/HalfCircleOrganizationChart"/>
    <dgm:cxn modelId="{A3F23341-0176-4DFA-82F7-C8C640A5C5E4}" type="presOf" srcId="{4921035F-CE1B-454C-AF90-98780CA8BFB5}" destId="{C95C6197-C0C2-4ACF-9C61-8ED8B7AEA55D}" srcOrd="1" destOrd="0" presId="urn:microsoft.com/office/officeart/2008/layout/HalfCircleOrganizationChart"/>
    <dgm:cxn modelId="{3B5B105F-6F4D-4DBD-AD3B-7FE34C67D2FB}" type="presOf" srcId="{E3899C9B-B672-485A-86B8-327D4753CEF8}" destId="{53D7C7F7-AC69-4667-948C-74E4DBC684EE}" srcOrd="0" destOrd="0" presId="urn:microsoft.com/office/officeart/2008/layout/HalfCircleOrganizationChart"/>
    <dgm:cxn modelId="{3DE4EEB1-9F32-4682-BAAB-CF4EABE41D27}" type="presParOf" srcId="{53D7C7F7-AC69-4667-948C-74E4DBC684EE}" destId="{A733AA3E-FC4F-477A-B572-F6A619A3113F}" srcOrd="0" destOrd="0" presId="urn:microsoft.com/office/officeart/2008/layout/HalfCircleOrganizationChart"/>
    <dgm:cxn modelId="{F09BDB27-31F4-49D6-9488-B094BA892BD3}" type="presParOf" srcId="{A733AA3E-FC4F-477A-B572-F6A619A3113F}" destId="{B1EFF8D9-D75F-493C-A562-911F458AED85}" srcOrd="0" destOrd="0" presId="urn:microsoft.com/office/officeart/2008/layout/HalfCircleOrganizationChart"/>
    <dgm:cxn modelId="{F0258EFB-775B-4F0D-A86F-60FBC4822524}" type="presParOf" srcId="{B1EFF8D9-D75F-493C-A562-911F458AED85}" destId="{8DF242D2-3DFF-4D7F-8959-9035973CC2A4}" srcOrd="0" destOrd="0" presId="urn:microsoft.com/office/officeart/2008/layout/HalfCircleOrganizationChart"/>
    <dgm:cxn modelId="{68B993DE-865B-48EE-80D0-866669D54F5C}" type="presParOf" srcId="{B1EFF8D9-D75F-493C-A562-911F458AED85}" destId="{655514FF-B2F2-4CAF-835A-0A329B8A9931}" srcOrd="1" destOrd="0" presId="urn:microsoft.com/office/officeart/2008/layout/HalfCircleOrganizationChart"/>
    <dgm:cxn modelId="{566ACD2B-50F1-42CE-A527-CEEEC87753DD}" type="presParOf" srcId="{B1EFF8D9-D75F-493C-A562-911F458AED85}" destId="{504CD114-7E33-4081-80ED-65AB1D0AD356}" srcOrd="2" destOrd="0" presId="urn:microsoft.com/office/officeart/2008/layout/HalfCircleOrganizationChart"/>
    <dgm:cxn modelId="{9735B0F0-5FED-495E-879A-40D204A1D8B6}" type="presParOf" srcId="{B1EFF8D9-D75F-493C-A562-911F458AED85}" destId="{C95C6197-C0C2-4ACF-9C61-8ED8B7AEA55D}" srcOrd="3" destOrd="0" presId="urn:microsoft.com/office/officeart/2008/layout/HalfCircleOrganizationChart"/>
    <dgm:cxn modelId="{8C0E4340-570D-4C8D-8FB7-8C9EBF910BEA}" type="presParOf" srcId="{A733AA3E-FC4F-477A-B572-F6A619A3113F}" destId="{F90F4F5B-3396-4FEB-8833-EA8C95E79C78}" srcOrd="1" destOrd="0" presId="urn:microsoft.com/office/officeart/2008/layout/HalfCircleOrganizationChart"/>
    <dgm:cxn modelId="{A9A21064-4D5A-48F2-8881-8CEE9EF2FABB}" type="presParOf" srcId="{A733AA3E-FC4F-477A-B572-F6A619A3113F}" destId="{DF8542C0-CA6D-46A9-9905-EF35D020C8A3}" srcOrd="2" destOrd="0" presId="urn:microsoft.com/office/officeart/2008/layout/HalfCircleOrganizationChar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490E63-575F-4DBA-8D0A-FE79C28E6A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0B6BD52-CF80-4D31-A6D8-3605C1E8763B}">
      <dgm:prSet phldrT="[Text]" custT="1"/>
      <dgm:spPr>
        <a:solidFill>
          <a:srgbClr val="FFC000"/>
        </a:solidFill>
        <a:ln>
          <a:solidFill>
            <a:srgbClr val="7030A0"/>
          </a:solidFill>
        </a:ln>
      </dgm:spPr>
      <dgm:t>
        <a:bodyPr/>
        <a:lstStyle/>
        <a:p>
          <a:pPr rtl="1"/>
          <a:r>
            <a:rPr lang="fa-IR" sz="2400" b="1" kern="1200" dirty="0" smtClean="0">
              <a:solidFill>
                <a:schemeClr val="tx2">
                  <a:lumMod val="75000"/>
                </a:schemeClr>
              </a:solidFill>
              <a:latin typeface="+mn-lt"/>
              <a:ea typeface="+mn-ea"/>
              <a:cs typeface="B Nazanin" panose="00000400000000000000" pitchFamily="2" charset="-78"/>
            </a:rPr>
            <a:t>به شکل تکی</a:t>
          </a:r>
          <a:endParaRPr lang="en-US" sz="2400" b="1" kern="1200" dirty="0">
            <a:solidFill>
              <a:schemeClr val="tx2">
                <a:lumMod val="75000"/>
              </a:schemeClr>
            </a:solidFill>
            <a:latin typeface="+mn-lt"/>
            <a:ea typeface="+mn-ea"/>
            <a:cs typeface="B Nazanin" panose="00000400000000000000" pitchFamily="2" charset="-78"/>
          </a:endParaRPr>
        </a:p>
      </dgm:t>
    </dgm:pt>
    <dgm:pt modelId="{4AD9080F-09BA-4732-BC96-BCD42D41158D}" type="parTrans" cxnId="{D4FBCCB8-BB29-4737-A9C3-5E8B1E2DA148}">
      <dgm:prSet/>
      <dgm:spPr>
        <a:ln>
          <a:solidFill>
            <a:srgbClr val="7030A0"/>
          </a:solidFill>
        </a:ln>
      </dgm:spPr>
      <dgm:t>
        <a:bodyPr/>
        <a:lstStyle/>
        <a:p>
          <a:endParaRPr lang="en-US"/>
        </a:p>
      </dgm:t>
    </dgm:pt>
    <dgm:pt modelId="{9E17B67F-5276-4DE3-A8A2-B08447FAF553}" type="sibTrans" cxnId="{D4FBCCB8-BB29-4737-A9C3-5E8B1E2DA148}">
      <dgm:prSet/>
      <dgm:spPr/>
      <dgm:t>
        <a:bodyPr/>
        <a:lstStyle/>
        <a:p>
          <a:endParaRPr lang="en-US"/>
        </a:p>
      </dgm:t>
    </dgm:pt>
    <dgm:pt modelId="{FC5D8526-81C1-48EA-A22A-89C616D0E623}">
      <dgm:prSet phldrT="[Text]" custT="1"/>
      <dgm:spPr>
        <a:solidFill>
          <a:srgbClr val="FFC000"/>
        </a:solidFill>
        <a:ln>
          <a:solidFill>
            <a:srgbClr val="7030A0"/>
          </a:solidFill>
        </a:ln>
      </dgm:spPr>
      <dgm:t>
        <a:bodyPr/>
        <a:lstStyle/>
        <a:p>
          <a:pPr rtl="1"/>
          <a:r>
            <a:rPr lang="fa-IR" sz="2400" b="1" kern="1200" dirty="0" smtClean="0">
              <a:solidFill>
                <a:schemeClr val="tx2">
                  <a:lumMod val="75000"/>
                </a:schemeClr>
              </a:solidFill>
              <a:latin typeface="+mn-lt"/>
              <a:ea typeface="+mn-ea"/>
              <a:cs typeface="B Nazanin" panose="00000400000000000000" pitchFamily="2" charset="-78"/>
            </a:rPr>
            <a:t>گروهی</a:t>
          </a:r>
          <a:endParaRPr lang="en-US" sz="2400" b="1" kern="1200" dirty="0">
            <a:solidFill>
              <a:schemeClr val="tx2">
                <a:lumMod val="75000"/>
              </a:schemeClr>
            </a:solidFill>
            <a:latin typeface="+mn-lt"/>
            <a:ea typeface="+mn-ea"/>
            <a:cs typeface="B Nazanin" panose="00000400000000000000" pitchFamily="2" charset="-78"/>
          </a:endParaRPr>
        </a:p>
      </dgm:t>
    </dgm:pt>
    <dgm:pt modelId="{30DCC373-11F9-4F50-80D3-F86C4D983737}" type="parTrans" cxnId="{82022CC1-9C13-43BD-99B7-5EB0162F3BE7}">
      <dgm:prSet/>
      <dgm:spPr/>
      <dgm:t>
        <a:bodyPr/>
        <a:lstStyle/>
        <a:p>
          <a:endParaRPr lang="en-US"/>
        </a:p>
      </dgm:t>
    </dgm:pt>
    <dgm:pt modelId="{0A994026-BCF0-4E84-B3FD-3D92AA73F48C}" type="sibTrans" cxnId="{82022CC1-9C13-43BD-99B7-5EB0162F3BE7}">
      <dgm:prSet/>
      <dgm:spPr/>
      <dgm:t>
        <a:bodyPr/>
        <a:lstStyle/>
        <a:p>
          <a:endParaRPr lang="en-US"/>
        </a:p>
      </dgm:t>
    </dgm:pt>
    <dgm:pt modelId="{770A5259-62E0-4D07-97CE-8825EF01CC02}">
      <dgm:prSet phldrT="[Text]" custT="1"/>
      <dgm:spPr>
        <a:solidFill>
          <a:srgbClr val="FFC000"/>
        </a:solidFill>
        <a:ln>
          <a:solidFill>
            <a:srgbClr val="7030A0"/>
          </a:solidFill>
        </a:ln>
      </dgm:spPr>
      <dgm:t>
        <a:bodyPr/>
        <a:lstStyle/>
        <a:p>
          <a:pPr rtl="1"/>
          <a:r>
            <a:rPr lang="fa-IR" sz="2400" b="1" kern="1200" dirty="0" smtClean="0">
              <a:solidFill>
                <a:schemeClr val="tx2">
                  <a:lumMod val="75000"/>
                </a:schemeClr>
              </a:solidFill>
              <a:latin typeface="+mn-lt"/>
              <a:ea typeface="+mn-ea"/>
              <a:cs typeface="B Nazanin" panose="00000400000000000000" pitchFamily="2" charset="-78"/>
            </a:rPr>
            <a:t>بز بالدار</a:t>
          </a:r>
          <a:endParaRPr lang="en-US" sz="2400" b="1" kern="1200" dirty="0">
            <a:solidFill>
              <a:schemeClr val="tx2">
                <a:lumMod val="75000"/>
              </a:schemeClr>
            </a:solidFill>
            <a:latin typeface="+mn-lt"/>
            <a:ea typeface="+mn-ea"/>
            <a:cs typeface="B Nazanin" panose="00000400000000000000" pitchFamily="2" charset="-78"/>
          </a:endParaRPr>
        </a:p>
      </dgm:t>
    </dgm:pt>
    <dgm:pt modelId="{7B37BF8F-2657-4698-8107-25E5B3B428A9}" type="parTrans" cxnId="{F7362C71-F4F8-44C4-98CC-CCE3E9730EAB}">
      <dgm:prSet/>
      <dgm:spPr>
        <a:ln>
          <a:solidFill>
            <a:srgbClr val="7030A0"/>
          </a:solidFill>
        </a:ln>
      </dgm:spPr>
      <dgm:t>
        <a:bodyPr/>
        <a:lstStyle/>
        <a:p>
          <a:endParaRPr lang="en-US"/>
        </a:p>
      </dgm:t>
    </dgm:pt>
    <dgm:pt modelId="{9BABC101-E813-4417-B4E1-76679E249765}" type="sibTrans" cxnId="{F7362C71-F4F8-44C4-98CC-CCE3E9730EAB}">
      <dgm:prSet/>
      <dgm:spPr/>
      <dgm:t>
        <a:bodyPr/>
        <a:lstStyle/>
        <a:p>
          <a:endParaRPr lang="en-US"/>
        </a:p>
      </dgm:t>
    </dgm:pt>
    <dgm:pt modelId="{AD8A87B7-F1F7-4F3D-BF2B-014E1DB88A59}">
      <dgm:prSet phldrT="[Text]" custT="1"/>
      <dgm:spPr>
        <a:solidFill>
          <a:srgbClr val="FFC000"/>
        </a:solidFill>
        <a:ln>
          <a:solidFill>
            <a:srgbClr val="7030A0"/>
          </a:solidFill>
        </a:ln>
      </dgm:spPr>
      <dgm:t>
        <a:bodyPr/>
        <a:lstStyle/>
        <a:p>
          <a:pPr rtl="1"/>
          <a:r>
            <a:rPr lang="fa-IR" sz="2400" b="1" dirty="0" smtClean="0">
              <a:solidFill>
                <a:schemeClr val="tx2">
                  <a:lumMod val="75000"/>
                </a:schemeClr>
              </a:solidFill>
              <a:latin typeface="+mn-lt"/>
              <a:ea typeface="+mn-ea"/>
              <a:cs typeface="B Nazanin" panose="00000400000000000000" pitchFamily="2" charset="-78"/>
            </a:rPr>
            <a:t>شکل شناسی</a:t>
          </a:r>
          <a:endParaRPr lang="en-US" sz="2400" dirty="0">
            <a:cs typeface="B Nazanin" panose="00000400000000000000" pitchFamily="2" charset="-78"/>
          </a:endParaRPr>
        </a:p>
      </dgm:t>
    </dgm:pt>
    <dgm:pt modelId="{DDF8FF7D-EE7E-4AF1-ABC3-ED0A9B014877}" type="sibTrans" cxnId="{21CA54C7-5141-40E7-B18E-C7E404509A82}">
      <dgm:prSet/>
      <dgm:spPr/>
      <dgm:t>
        <a:bodyPr/>
        <a:lstStyle/>
        <a:p>
          <a:endParaRPr lang="en-US"/>
        </a:p>
      </dgm:t>
    </dgm:pt>
    <dgm:pt modelId="{01F6EC7E-FB16-4A66-955B-D471AC4BC397}" type="parTrans" cxnId="{21CA54C7-5141-40E7-B18E-C7E404509A82}">
      <dgm:prSet/>
      <dgm:spPr/>
      <dgm:t>
        <a:bodyPr/>
        <a:lstStyle/>
        <a:p>
          <a:endParaRPr lang="en-US"/>
        </a:p>
      </dgm:t>
    </dgm:pt>
    <dgm:pt modelId="{8D0C2544-2D84-4CB4-AA78-4DF7EEE8CBD1}" type="pres">
      <dgm:prSet presAssocID="{CA490E63-575F-4DBA-8D0A-FE79C28E6AAC}" presName="hierChild1" presStyleCnt="0">
        <dgm:presLayoutVars>
          <dgm:orgChart val="1"/>
          <dgm:chPref val="1"/>
          <dgm:dir/>
          <dgm:animOne val="branch"/>
          <dgm:animLvl val="lvl"/>
          <dgm:resizeHandles/>
        </dgm:presLayoutVars>
      </dgm:prSet>
      <dgm:spPr/>
      <dgm:t>
        <a:bodyPr/>
        <a:lstStyle/>
        <a:p>
          <a:endParaRPr lang="en-US"/>
        </a:p>
      </dgm:t>
    </dgm:pt>
    <dgm:pt modelId="{CD09B133-A008-4319-B6FF-C28AE1CF1C1E}" type="pres">
      <dgm:prSet presAssocID="{AD8A87B7-F1F7-4F3D-BF2B-014E1DB88A59}" presName="hierRoot1" presStyleCnt="0">
        <dgm:presLayoutVars>
          <dgm:hierBranch val="init"/>
        </dgm:presLayoutVars>
      </dgm:prSet>
      <dgm:spPr/>
    </dgm:pt>
    <dgm:pt modelId="{6D142402-6CDA-45E3-AEA9-03483AC22CE8}" type="pres">
      <dgm:prSet presAssocID="{AD8A87B7-F1F7-4F3D-BF2B-014E1DB88A59}" presName="rootComposite1" presStyleCnt="0"/>
      <dgm:spPr/>
    </dgm:pt>
    <dgm:pt modelId="{E695A00F-E9D5-49A1-AC5F-66FBEF082638}" type="pres">
      <dgm:prSet presAssocID="{AD8A87B7-F1F7-4F3D-BF2B-014E1DB88A59}" presName="rootText1" presStyleLbl="node0" presStyleIdx="0" presStyleCnt="1" custScaleX="116132" custScaleY="74495" custLinFactNeighborX="3978" custLinFactNeighborY="15438">
        <dgm:presLayoutVars>
          <dgm:chPref val="3"/>
        </dgm:presLayoutVars>
      </dgm:prSet>
      <dgm:spPr/>
      <dgm:t>
        <a:bodyPr/>
        <a:lstStyle/>
        <a:p>
          <a:endParaRPr lang="en-US"/>
        </a:p>
      </dgm:t>
    </dgm:pt>
    <dgm:pt modelId="{5DE40F13-D2B3-47F9-8819-8D2AD0B48AF8}" type="pres">
      <dgm:prSet presAssocID="{AD8A87B7-F1F7-4F3D-BF2B-014E1DB88A59}" presName="rootConnector1" presStyleLbl="node1" presStyleIdx="0" presStyleCnt="0"/>
      <dgm:spPr/>
      <dgm:t>
        <a:bodyPr/>
        <a:lstStyle/>
        <a:p>
          <a:endParaRPr lang="en-US"/>
        </a:p>
      </dgm:t>
    </dgm:pt>
    <dgm:pt modelId="{45FE407A-438A-4854-BE09-3825E2AEFF42}" type="pres">
      <dgm:prSet presAssocID="{AD8A87B7-F1F7-4F3D-BF2B-014E1DB88A59}" presName="hierChild2" presStyleCnt="0"/>
      <dgm:spPr/>
    </dgm:pt>
    <dgm:pt modelId="{6F2D82EB-FDC2-4AFA-99E8-D2DC54D1FDEC}" type="pres">
      <dgm:prSet presAssocID="{4AD9080F-09BA-4732-BC96-BCD42D41158D}" presName="Name37" presStyleLbl="parChTrans1D2" presStyleIdx="0" presStyleCnt="3"/>
      <dgm:spPr/>
      <dgm:t>
        <a:bodyPr/>
        <a:lstStyle/>
        <a:p>
          <a:endParaRPr lang="en-US"/>
        </a:p>
      </dgm:t>
    </dgm:pt>
    <dgm:pt modelId="{48B1E025-9F1A-4E53-966F-BF62BEDCE694}" type="pres">
      <dgm:prSet presAssocID="{F0B6BD52-CF80-4D31-A6D8-3605C1E8763B}" presName="hierRoot2" presStyleCnt="0">
        <dgm:presLayoutVars>
          <dgm:hierBranch val="init"/>
        </dgm:presLayoutVars>
      </dgm:prSet>
      <dgm:spPr/>
    </dgm:pt>
    <dgm:pt modelId="{89558F6F-6801-4442-B196-05485C14C126}" type="pres">
      <dgm:prSet presAssocID="{F0B6BD52-CF80-4D31-A6D8-3605C1E8763B}" presName="rootComposite" presStyleCnt="0"/>
      <dgm:spPr/>
    </dgm:pt>
    <dgm:pt modelId="{3C08C919-FAC1-43E6-A531-DB2032469027}" type="pres">
      <dgm:prSet presAssocID="{F0B6BD52-CF80-4D31-A6D8-3605C1E8763B}" presName="rootText" presStyleLbl="node2" presStyleIdx="0" presStyleCnt="3" custLinFactNeighborX="3978" custLinFactNeighborY="654">
        <dgm:presLayoutVars>
          <dgm:chPref val="3"/>
        </dgm:presLayoutVars>
      </dgm:prSet>
      <dgm:spPr/>
      <dgm:t>
        <a:bodyPr/>
        <a:lstStyle/>
        <a:p>
          <a:endParaRPr lang="en-US"/>
        </a:p>
      </dgm:t>
    </dgm:pt>
    <dgm:pt modelId="{4F814635-CC9E-4040-8F32-9E59254FFCC0}" type="pres">
      <dgm:prSet presAssocID="{F0B6BD52-CF80-4D31-A6D8-3605C1E8763B}" presName="rootConnector" presStyleLbl="node2" presStyleIdx="0" presStyleCnt="3"/>
      <dgm:spPr/>
      <dgm:t>
        <a:bodyPr/>
        <a:lstStyle/>
        <a:p>
          <a:endParaRPr lang="en-US"/>
        </a:p>
      </dgm:t>
    </dgm:pt>
    <dgm:pt modelId="{60568AAC-9DE1-4801-9E86-BA0448EE271D}" type="pres">
      <dgm:prSet presAssocID="{F0B6BD52-CF80-4D31-A6D8-3605C1E8763B}" presName="hierChild4" presStyleCnt="0"/>
      <dgm:spPr/>
    </dgm:pt>
    <dgm:pt modelId="{013FBE9D-84DB-40DC-B05E-46FA30C6A294}" type="pres">
      <dgm:prSet presAssocID="{F0B6BD52-CF80-4D31-A6D8-3605C1E8763B}" presName="hierChild5" presStyleCnt="0"/>
      <dgm:spPr/>
    </dgm:pt>
    <dgm:pt modelId="{7E5B5B44-20E1-40A1-8B08-5525FDDF538D}" type="pres">
      <dgm:prSet presAssocID="{30DCC373-11F9-4F50-80D3-F86C4D983737}" presName="Name37" presStyleLbl="parChTrans1D2" presStyleIdx="1" presStyleCnt="3"/>
      <dgm:spPr/>
      <dgm:t>
        <a:bodyPr/>
        <a:lstStyle/>
        <a:p>
          <a:endParaRPr lang="en-US"/>
        </a:p>
      </dgm:t>
    </dgm:pt>
    <dgm:pt modelId="{BF7DF2A5-E633-4DE1-A2F5-9D96A1FCB328}" type="pres">
      <dgm:prSet presAssocID="{FC5D8526-81C1-48EA-A22A-89C616D0E623}" presName="hierRoot2" presStyleCnt="0">
        <dgm:presLayoutVars>
          <dgm:hierBranch val="init"/>
        </dgm:presLayoutVars>
      </dgm:prSet>
      <dgm:spPr/>
    </dgm:pt>
    <dgm:pt modelId="{9BF16824-47A3-4C34-AAAF-6444B02E0A60}" type="pres">
      <dgm:prSet presAssocID="{FC5D8526-81C1-48EA-A22A-89C616D0E623}" presName="rootComposite" presStyleCnt="0"/>
      <dgm:spPr/>
    </dgm:pt>
    <dgm:pt modelId="{EC98D5F8-4611-4EC8-96D8-5A030C4E0A85}" type="pres">
      <dgm:prSet presAssocID="{FC5D8526-81C1-48EA-A22A-89C616D0E623}" presName="rootText" presStyleLbl="node2" presStyleIdx="1" presStyleCnt="3" custLinFactNeighborX="2576" custLinFactNeighborY="6396">
        <dgm:presLayoutVars>
          <dgm:chPref val="3"/>
        </dgm:presLayoutVars>
      </dgm:prSet>
      <dgm:spPr/>
      <dgm:t>
        <a:bodyPr/>
        <a:lstStyle/>
        <a:p>
          <a:endParaRPr lang="en-US"/>
        </a:p>
      </dgm:t>
    </dgm:pt>
    <dgm:pt modelId="{439CE991-E40A-4EF6-84FB-6F3979E48DFE}" type="pres">
      <dgm:prSet presAssocID="{FC5D8526-81C1-48EA-A22A-89C616D0E623}" presName="rootConnector" presStyleLbl="node2" presStyleIdx="1" presStyleCnt="3"/>
      <dgm:spPr/>
      <dgm:t>
        <a:bodyPr/>
        <a:lstStyle/>
        <a:p>
          <a:endParaRPr lang="en-US"/>
        </a:p>
      </dgm:t>
    </dgm:pt>
    <dgm:pt modelId="{CD1BDFE7-88C7-4252-B99C-2D07252F59AD}" type="pres">
      <dgm:prSet presAssocID="{FC5D8526-81C1-48EA-A22A-89C616D0E623}" presName="hierChild4" presStyleCnt="0"/>
      <dgm:spPr/>
    </dgm:pt>
    <dgm:pt modelId="{A611A18B-5D90-4776-869F-4F119EF52350}" type="pres">
      <dgm:prSet presAssocID="{FC5D8526-81C1-48EA-A22A-89C616D0E623}" presName="hierChild5" presStyleCnt="0"/>
      <dgm:spPr/>
    </dgm:pt>
    <dgm:pt modelId="{58852D67-6319-4556-A880-089AD7B249B3}" type="pres">
      <dgm:prSet presAssocID="{7B37BF8F-2657-4698-8107-25E5B3B428A9}" presName="Name37" presStyleLbl="parChTrans1D2" presStyleIdx="2" presStyleCnt="3"/>
      <dgm:spPr/>
      <dgm:t>
        <a:bodyPr/>
        <a:lstStyle/>
        <a:p>
          <a:endParaRPr lang="en-US"/>
        </a:p>
      </dgm:t>
    </dgm:pt>
    <dgm:pt modelId="{5977A603-0D4C-450A-9CF7-981C1AC4C420}" type="pres">
      <dgm:prSet presAssocID="{770A5259-62E0-4D07-97CE-8825EF01CC02}" presName="hierRoot2" presStyleCnt="0">
        <dgm:presLayoutVars>
          <dgm:hierBranch val="init"/>
        </dgm:presLayoutVars>
      </dgm:prSet>
      <dgm:spPr/>
    </dgm:pt>
    <dgm:pt modelId="{EAE63EBE-9436-4B27-B1FB-18FD9221E905}" type="pres">
      <dgm:prSet presAssocID="{770A5259-62E0-4D07-97CE-8825EF01CC02}" presName="rootComposite" presStyleCnt="0"/>
      <dgm:spPr/>
    </dgm:pt>
    <dgm:pt modelId="{EE956626-F11C-4844-97B2-04CDA6F203D7}" type="pres">
      <dgm:prSet presAssocID="{770A5259-62E0-4D07-97CE-8825EF01CC02}" presName="rootText" presStyleLbl="node2" presStyleIdx="2" presStyleCnt="3" custLinFactNeighborX="3978" custLinFactNeighborY="654">
        <dgm:presLayoutVars>
          <dgm:chPref val="3"/>
        </dgm:presLayoutVars>
      </dgm:prSet>
      <dgm:spPr/>
      <dgm:t>
        <a:bodyPr/>
        <a:lstStyle/>
        <a:p>
          <a:endParaRPr lang="en-US"/>
        </a:p>
      </dgm:t>
    </dgm:pt>
    <dgm:pt modelId="{2193E05C-B9E4-40C5-B04B-0AE424E36A22}" type="pres">
      <dgm:prSet presAssocID="{770A5259-62E0-4D07-97CE-8825EF01CC02}" presName="rootConnector" presStyleLbl="node2" presStyleIdx="2" presStyleCnt="3"/>
      <dgm:spPr/>
      <dgm:t>
        <a:bodyPr/>
        <a:lstStyle/>
        <a:p>
          <a:endParaRPr lang="en-US"/>
        </a:p>
      </dgm:t>
    </dgm:pt>
    <dgm:pt modelId="{FD6C2B58-718D-48D1-90C2-3CA967C67B24}" type="pres">
      <dgm:prSet presAssocID="{770A5259-62E0-4D07-97CE-8825EF01CC02}" presName="hierChild4" presStyleCnt="0"/>
      <dgm:spPr/>
    </dgm:pt>
    <dgm:pt modelId="{0686C9AA-23CB-4AE9-A6F5-92BF1BC02695}" type="pres">
      <dgm:prSet presAssocID="{770A5259-62E0-4D07-97CE-8825EF01CC02}" presName="hierChild5" presStyleCnt="0"/>
      <dgm:spPr/>
    </dgm:pt>
    <dgm:pt modelId="{E3207004-2FC0-40CF-9385-A0A8D8DB67C3}" type="pres">
      <dgm:prSet presAssocID="{AD8A87B7-F1F7-4F3D-BF2B-014E1DB88A59}" presName="hierChild3" presStyleCnt="0"/>
      <dgm:spPr/>
    </dgm:pt>
  </dgm:ptLst>
  <dgm:cxnLst>
    <dgm:cxn modelId="{94D9E9C8-D0E1-4EFE-AC60-8BFFE3D7E1CB}" type="presOf" srcId="{770A5259-62E0-4D07-97CE-8825EF01CC02}" destId="{2193E05C-B9E4-40C5-B04B-0AE424E36A22}" srcOrd="1" destOrd="0" presId="urn:microsoft.com/office/officeart/2005/8/layout/orgChart1"/>
    <dgm:cxn modelId="{54A471D9-1953-498A-9EDB-F05D41D5A283}" type="presOf" srcId="{30DCC373-11F9-4F50-80D3-F86C4D983737}" destId="{7E5B5B44-20E1-40A1-8B08-5525FDDF538D}" srcOrd="0" destOrd="0" presId="urn:microsoft.com/office/officeart/2005/8/layout/orgChart1"/>
    <dgm:cxn modelId="{0E880BA2-8E39-4E07-BCC4-323999EADDAB}" type="presOf" srcId="{AD8A87B7-F1F7-4F3D-BF2B-014E1DB88A59}" destId="{E695A00F-E9D5-49A1-AC5F-66FBEF082638}" srcOrd="0" destOrd="0" presId="urn:microsoft.com/office/officeart/2005/8/layout/orgChart1"/>
    <dgm:cxn modelId="{21CA54C7-5141-40E7-B18E-C7E404509A82}" srcId="{CA490E63-575F-4DBA-8D0A-FE79C28E6AAC}" destId="{AD8A87B7-F1F7-4F3D-BF2B-014E1DB88A59}" srcOrd="0" destOrd="0" parTransId="{01F6EC7E-FB16-4A66-955B-D471AC4BC397}" sibTransId="{DDF8FF7D-EE7E-4AF1-ABC3-ED0A9B014877}"/>
    <dgm:cxn modelId="{96438512-239A-4FBD-A367-48EFACF5C494}" type="presOf" srcId="{F0B6BD52-CF80-4D31-A6D8-3605C1E8763B}" destId="{3C08C919-FAC1-43E6-A531-DB2032469027}" srcOrd="0" destOrd="0" presId="urn:microsoft.com/office/officeart/2005/8/layout/orgChart1"/>
    <dgm:cxn modelId="{E8A7A45B-C451-4D8D-8C25-064D172D14BF}" type="presOf" srcId="{770A5259-62E0-4D07-97CE-8825EF01CC02}" destId="{EE956626-F11C-4844-97B2-04CDA6F203D7}" srcOrd="0" destOrd="0" presId="urn:microsoft.com/office/officeart/2005/8/layout/orgChart1"/>
    <dgm:cxn modelId="{5FDBFCC2-537C-457A-B901-F1B2A5133C16}" type="presOf" srcId="{F0B6BD52-CF80-4D31-A6D8-3605C1E8763B}" destId="{4F814635-CC9E-4040-8F32-9E59254FFCC0}" srcOrd="1" destOrd="0" presId="urn:microsoft.com/office/officeart/2005/8/layout/orgChart1"/>
    <dgm:cxn modelId="{D640593A-B547-49BF-B23E-E5D7F3BE56B9}" type="presOf" srcId="{7B37BF8F-2657-4698-8107-25E5B3B428A9}" destId="{58852D67-6319-4556-A880-089AD7B249B3}" srcOrd="0" destOrd="0" presId="urn:microsoft.com/office/officeart/2005/8/layout/orgChart1"/>
    <dgm:cxn modelId="{F7362C71-F4F8-44C4-98CC-CCE3E9730EAB}" srcId="{AD8A87B7-F1F7-4F3D-BF2B-014E1DB88A59}" destId="{770A5259-62E0-4D07-97CE-8825EF01CC02}" srcOrd="2" destOrd="0" parTransId="{7B37BF8F-2657-4698-8107-25E5B3B428A9}" sibTransId="{9BABC101-E813-4417-B4E1-76679E249765}"/>
    <dgm:cxn modelId="{C59EBD63-41EE-4B1D-AE0D-376666DDD6D2}" type="presOf" srcId="{FC5D8526-81C1-48EA-A22A-89C616D0E623}" destId="{EC98D5F8-4611-4EC8-96D8-5A030C4E0A85}" srcOrd="0" destOrd="0" presId="urn:microsoft.com/office/officeart/2005/8/layout/orgChart1"/>
    <dgm:cxn modelId="{72A6EF33-BC59-4774-8E68-5846C2940860}" type="presOf" srcId="{AD8A87B7-F1F7-4F3D-BF2B-014E1DB88A59}" destId="{5DE40F13-D2B3-47F9-8819-8D2AD0B48AF8}" srcOrd="1" destOrd="0" presId="urn:microsoft.com/office/officeart/2005/8/layout/orgChart1"/>
    <dgm:cxn modelId="{82022CC1-9C13-43BD-99B7-5EB0162F3BE7}" srcId="{AD8A87B7-F1F7-4F3D-BF2B-014E1DB88A59}" destId="{FC5D8526-81C1-48EA-A22A-89C616D0E623}" srcOrd="1" destOrd="0" parTransId="{30DCC373-11F9-4F50-80D3-F86C4D983737}" sibTransId="{0A994026-BCF0-4E84-B3FD-3D92AA73F48C}"/>
    <dgm:cxn modelId="{9F6FA93D-C7F4-4557-BD2C-9354BD72E708}" type="presOf" srcId="{FC5D8526-81C1-48EA-A22A-89C616D0E623}" destId="{439CE991-E40A-4EF6-84FB-6F3979E48DFE}" srcOrd="1" destOrd="0" presId="urn:microsoft.com/office/officeart/2005/8/layout/orgChart1"/>
    <dgm:cxn modelId="{0A61ADC4-E729-4184-AFFF-2B485B85077C}" type="presOf" srcId="{CA490E63-575F-4DBA-8D0A-FE79C28E6AAC}" destId="{8D0C2544-2D84-4CB4-AA78-4DF7EEE8CBD1}" srcOrd="0" destOrd="0" presId="urn:microsoft.com/office/officeart/2005/8/layout/orgChart1"/>
    <dgm:cxn modelId="{445641A6-AF8C-40FF-BA1F-03C29D668732}" type="presOf" srcId="{4AD9080F-09BA-4732-BC96-BCD42D41158D}" destId="{6F2D82EB-FDC2-4AFA-99E8-D2DC54D1FDEC}" srcOrd="0" destOrd="0" presId="urn:microsoft.com/office/officeart/2005/8/layout/orgChart1"/>
    <dgm:cxn modelId="{D4FBCCB8-BB29-4737-A9C3-5E8B1E2DA148}" srcId="{AD8A87B7-F1F7-4F3D-BF2B-014E1DB88A59}" destId="{F0B6BD52-CF80-4D31-A6D8-3605C1E8763B}" srcOrd="0" destOrd="0" parTransId="{4AD9080F-09BA-4732-BC96-BCD42D41158D}" sibTransId="{9E17B67F-5276-4DE3-A8A2-B08447FAF553}"/>
    <dgm:cxn modelId="{1419CB76-5A4D-4FF3-BEA2-9DDD3189F02F}" type="presParOf" srcId="{8D0C2544-2D84-4CB4-AA78-4DF7EEE8CBD1}" destId="{CD09B133-A008-4319-B6FF-C28AE1CF1C1E}" srcOrd="0" destOrd="0" presId="urn:microsoft.com/office/officeart/2005/8/layout/orgChart1"/>
    <dgm:cxn modelId="{A06108A0-172F-4147-8709-5B09A3CBB4B8}" type="presParOf" srcId="{CD09B133-A008-4319-B6FF-C28AE1CF1C1E}" destId="{6D142402-6CDA-45E3-AEA9-03483AC22CE8}" srcOrd="0" destOrd="0" presId="urn:microsoft.com/office/officeart/2005/8/layout/orgChart1"/>
    <dgm:cxn modelId="{C6644824-861B-4242-A1E3-2D86FD9F581A}" type="presParOf" srcId="{6D142402-6CDA-45E3-AEA9-03483AC22CE8}" destId="{E695A00F-E9D5-49A1-AC5F-66FBEF082638}" srcOrd="0" destOrd="0" presId="urn:microsoft.com/office/officeart/2005/8/layout/orgChart1"/>
    <dgm:cxn modelId="{077B1401-3788-4163-949C-52E96607811C}" type="presParOf" srcId="{6D142402-6CDA-45E3-AEA9-03483AC22CE8}" destId="{5DE40F13-D2B3-47F9-8819-8D2AD0B48AF8}" srcOrd="1" destOrd="0" presId="urn:microsoft.com/office/officeart/2005/8/layout/orgChart1"/>
    <dgm:cxn modelId="{3BFB2386-36BE-4AB1-A79D-314CD82F9F95}" type="presParOf" srcId="{CD09B133-A008-4319-B6FF-C28AE1CF1C1E}" destId="{45FE407A-438A-4854-BE09-3825E2AEFF42}" srcOrd="1" destOrd="0" presId="urn:microsoft.com/office/officeart/2005/8/layout/orgChart1"/>
    <dgm:cxn modelId="{FEEFC98A-B3C5-47AF-8515-5DAA4FEF7CFF}" type="presParOf" srcId="{45FE407A-438A-4854-BE09-3825E2AEFF42}" destId="{6F2D82EB-FDC2-4AFA-99E8-D2DC54D1FDEC}" srcOrd="0" destOrd="0" presId="urn:microsoft.com/office/officeart/2005/8/layout/orgChart1"/>
    <dgm:cxn modelId="{F2494064-FDA2-4E0B-BE0A-FE77D8D41691}" type="presParOf" srcId="{45FE407A-438A-4854-BE09-3825E2AEFF42}" destId="{48B1E025-9F1A-4E53-966F-BF62BEDCE694}" srcOrd="1" destOrd="0" presId="urn:microsoft.com/office/officeart/2005/8/layout/orgChart1"/>
    <dgm:cxn modelId="{CCAD0E3F-C0E6-4298-80F7-CA422D4A2AEC}" type="presParOf" srcId="{48B1E025-9F1A-4E53-966F-BF62BEDCE694}" destId="{89558F6F-6801-4442-B196-05485C14C126}" srcOrd="0" destOrd="0" presId="urn:microsoft.com/office/officeart/2005/8/layout/orgChart1"/>
    <dgm:cxn modelId="{7C3FDA08-6D73-4437-AC56-CEC7F450C9DE}" type="presParOf" srcId="{89558F6F-6801-4442-B196-05485C14C126}" destId="{3C08C919-FAC1-43E6-A531-DB2032469027}" srcOrd="0" destOrd="0" presId="urn:microsoft.com/office/officeart/2005/8/layout/orgChart1"/>
    <dgm:cxn modelId="{36840387-3D01-4BF9-B9A1-9C7CBC841557}" type="presParOf" srcId="{89558F6F-6801-4442-B196-05485C14C126}" destId="{4F814635-CC9E-4040-8F32-9E59254FFCC0}" srcOrd="1" destOrd="0" presId="urn:microsoft.com/office/officeart/2005/8/layout/orgChart1"/>
    <dgm:cxn modelId="{B14022C4-CDE6-4DD1-81F8-832726C15DF9}" type="presParOf" srcId="{48B1E025-9F1A-4E53-966F-BF62BEDCE694}" destId="{60568AAC-9DE1-4801-9E86-BA0448EE271D}" srcOrd="1" destOrd="0" presId="urn:microsoft.com/office/officeart/2005/8/layout/orgChart1"/>
    <dgm:cxn modelId="{186F08ED-E7A0-46A8-82A7-7BA6214A1DE5}" type="presParOf" srcId="{48B1E025-9F1A-4E53-966F-BF62BEDCE694}" destId="{013FBE9D-84DB-40DC-B05E-46FA30C6A294}" srcOrd="2" destOrd="0" presId="urn:microsoft.com/office/officeart/2005/8/layout/orgChart1"/>
    <dgm:cxn modelId="{769AA966-58D2-450F-B15F-7C3043C700DB}" type="presParOf" srcId="{45FE407A-438A-4854-BE09-3825E2AEFF42}" destId="{7E5B5B44-20E1-40A1-8B08-5525FDDF538D}" srcOrd="2" destOrd="0" presId="urn:microsoft.com/office/officeart/2005/8/layout/orgChart1"/>
    <dgm:cxn modelId="{0B949ABB-3ABE-4900-AF4F-D3ADAE7655CD}" type="presParOf" srcId="{45FE407A-438A-4854-BE09-3825E2AEFF42}" destId="{BF7DF2A5-E633-4DE1-A2F5-9D96A1FCB328}" srcOrd="3" destOrd="0" presId="urn:microsoft.com/office/officeart/2005/8/layout/orgChart1"/>
    <dgm:cxn modelId="{55CAD585-AD42-4D72-8C2E-1D8136F31B77}" type="presParOf" srcId="{BF7DF2A5-E633-4DE1-A2F5-9D96A1FCB328}" destId="{9BF16824-47A3-4C34-AAAF-6444B02E0A60}" srcOrd="0" destOrd="0" presId="urn:microsoft.com/office/officeart/2005/8/layout/orgChart1"/>
    <dgm:cxn modelId="{50BF641D-1E1B-4208-8DDA-2EEE22531EE3}" type="presParOf" srcId="{9BF16824-47A3-4C34-AAAF-6444B02E0A60}" destId="{EC98D5F8-4611-4EC8-96D8-5A030C4E0A85}" srcOrd="0" destOrd="0" presId="urn:microsoft.com/office/officeart/2005/8/layout/orgChart1"/>
    <dgm:cxn modelId="{B074A3FF-CE24-4B42-99D5-0C4BED795D12}" type="presParOf" srcId="{9BF16824-47A3-4C34-AAAF-6444B02E0A60}" destId="{439CE991-E40A-4EF6-84FB-6F3979E48DFE}" srcOrd="1" destOrd="0" presId="urn:microsoft.com/office/officeart/2005/8/layout/orgChart1"/>
    <dgm:cxn modelId="{A2BA23AD-36EB-42B0-A36D-A570CA6C850A}" type="presParOf" srcId="{BF7DF2A5-E633-4DE1-A2F5-9D96A1FCB328}" destId="{CD1BDFE7-88C7-4252-B99C-2D07252F59AD}" srcOrd="1" destOrd="0" presId="urn:microsoft.com/office/officeart/2005/8/layout/orgChart1"/>
    <dgm:cxn modelId="{F7B93E64-AF18-46BD-915F-CECCAEE7D53D}" type="presParOf" srcId="{BF7DF2A5-E633-4DE1-A2F5-9D96A1FCB328}" destId="{A611A18B-5D90-4776-869F-4F119EF52350}" srcOrd="2" destOrd="0" presId="urn:microsoft.com/office/officeart/2005/8/layout/orgChart1"/>
    <dgm:cxn modelId="{2365DD91-FA3E-4797-9212-4927DA599E73}" type="presParOf" srcId="{45FE407A-438A-4854-BE09-3825E2AEFF42}" destId="{58852D67-6319-4556-A880-089AD7B249B3}" srcOrd="4" destOrd="0" presId="urn:microsoft.com/office/officeart/2005/8/layout/orgChart1"/>
    <dgm:cxn modelId="{BE484799-4677-406B-9315-C9F5610440A8}" type="presParOf" srcId="{45FE407A-438A-4854-BE09-3825E2AEFF42}" destId="{5977A603-0D4C-450A-9CF7-981C1AC4C420}" srcOrd="5" destOrd="0" presId="urn:microsoft.com/office/officeart/2005/8/layout/orgChart1"/>
    <dgm:cxn modelId="{DA6D9C19-C50C-4E11-A73A-53FD46B3D965}" type="presParOf" srcId="{5977A603-0D4C-450A-9CF7-981C1AC4C420}" destId="{EAE63EBE-9436-4B27-B1FB-18FD9221E905}" srcOrd="0" destOrd="0" presId="urn:microsoft.com/office/officeart/2005/8/layout/orgChart1"/>
    <dgm:cxn modelId="{12B98839-330A-438F-9015-DBA9B276F602}" type="presParOf" srcId="{EAE63EBE-9436-4B27-B1FB-18FD9221E905}" destId="{EE956626-F11C-4844-97B2-04CDA6F203D7}" srcOrd="0" destOrd="0" presId="urn:microsoft.com/office/officeart/2005/8/layout/orgChart1"/>
    <dgm:cxn modelId="{627DD1EB-EBBB-4B9F-B336-EA41AC35C29E}" type="presParOf" srcId="{EAE63EBE-9436-4B27-B1FB-18FD9221E905}" destId="{2193E05C-B9E4-40C5-B04B-0AE424E36A22}" srcOrd="1" destOrd="0" presId="urn:microsoft.com/office/officeart/2005/8/layout/orgChart1"/>
    <dgm:cxn modelId="{8F9BFE64-508C-4AE9-BB56-62FE480C94FD}" type="presParOf" srcId="{5977A603-0D4C-450A-9CF7-981C1AC4C420}" destId="{FD6C2B58-718D-48D1-90C2-3CA967C67B24}" srcOrd="1" destOrd="0" presId="urn:microsoft.com/office/officeart/2005/8/layout/orgChart1"/>
    <dgm:cxn modelId="{597B635D-FF05-4D72-B290-4290707BF2CB}" type="presParOf" srcId="{5977A603-0D4C-450A-9CF7-981C1AC4C420}" destId="{0686C9AA-23CB-4AE9-A6F5-92BF1BC02695}" srcOrd="2" destOrd="0" presId="urn:microsoft.com/office/officeart/2005/8/layout/orgChart1"/>
    <dgm:cxn modelId="{0AB948AC-01D1-469F-AD05-6AB13CFDE354}" type="presParOf" srcId="{CD09B133-A008-4319-B6FF-C28AE1CF1C1E}" destId="{E3207004-2FC0-40CF-9385-A0A8D8DB67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EA252-B234-423D-8D6A-74F03E135AE7}" type="datetime1">
              <a:rPr lang="en-US" smtClean="0"/>
              <a:t>3/13/2020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1A8DE-876F-4811-9D2C-83A079E9548E}" type="slidenum">
              <a:rPr lang="en-US" smtClean="0"/>
              <a:t>‹#›</a:t>
            </a:fld>
            <a:endParaRPr lang="en-US"/>
          </a:p>
        </p:txBody>
      </p:sp>
    </p:spTree>
    <p:extLst>
      <p:ext uri="{BB962C8B-B14F-4D97-AF65-F5344CB8AC3E}">
        <p14:creationId xmlns:p14="http://schemas.microsoft.com/office/powerpoint/2010/main" val="2393662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EB14B-1EA6-4EBB-9E7C-946751AB0BD3}" type="datetime1">
              <a:rPr lang="en-US" smtClean="0"/>
              <a:t>3/13/2020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C9E06-4E3C-41E1-ABA7-700B3634A837}" type="slidenum">
              <a:rPr lang="en-US" smtClean="0"/>
              <a:t>‹#›</a:t>
            </a:fld>
            <a:endParaRPr lang="en-US"/>
          </a:p>
        </p:txBody>
      </p:sp>
    </p:spTree>
    <p:extLst>
      <p:ext uri="{BB962C8B-B14F-4D97-AF65-F5344CB8AC3E}">
        <p14:creationId xmlns:p14="http://schemas.microsoft.com/office/powerpoint/2010/main" val="303462029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3</a:t>
            </a:fld>
            <a:endParaRPr lang="en-US"/>
          </a:p>
        </p:txBody>
      </p:sp>
      <p:sp>
        <p:nvSpPr>
          <p:cNvPr id="7" name="Date Placeholder 6"/>
          <p:cNvSpPr>
            <a:spLocks noGrp="1"/>
          </p:cNvSpPr>
          <p:nvPr>
            <p:ph type="dt" idx="11"/>
          </p:nvPr>
        </p:nvSpPr>
        <p:spPr/>
        <p:txBody>
          <a:bodyPr/>
          <a:lstStyle/>
          <a:p>
            <a:fld id="{8A07B7DE-6AF9-4E42-94E2-3B151584E1C1}"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2641405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7</a:t>
            </a:fld>
            <a:endParaRPr lang="en-US"/>
          </a:p>
        </p:txBody>
      </p:sp>
      <p:sp>
        <p:nvSpPr>
          <p:cNvPr id="7" name="Date Placeholder 6"/>
          <p:cNvSpPr>
            <a:spLocks noGrp="1"/>
          </p:cNvSpPr>
          <p:nvPr>
            <p:ph type="dt" idx="11"/>
          </p:nvPr>
        </p:nvSpPr>
        <p:spPr/>
        <p:txBody>
          <a:bodyPr/>
          <a:lstStyle/>
          <a:p>
            <a:fld id="{452A7DF1-14B6-4BFA-94CF-0C3DF9A733A0}"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18762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8</a:t>
            </a:fld>
            <a:endParaRPr lang="en-US"/>
          </a:p>
        </p:txBody>
      </p:sp>
      <p:sp>
        <p:nvSpPr>
          <p:cNvPr id="7" name="Date Placeholder 6"/>
          <p:cNvSpPr>
            <a:spLocks noGrp="1"/>
          </p:cNvSpPr>
          <p:nvPr>
            <p:ph type="dt" idx="11"/>
          </p:nvPr>
        </p:nvSpPr>
        <p:spPr/>
        <p:txBody>
          <a:bodyPr/>
          <a:lstStyle/>
          <a:p>
            <a:fld id="{452A7DF1-14B6-4BFA-94CF-0C3DF9A733A0}"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18762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12</a:t>
            </a:fld>
            <a:endParaRPr lang="en-US"/>
          </a:p>
        </p:txBody>
      </p:sp>
      <p:sp>
        <p:nvSpPr>
          <p:cNvPr id="7" name="Date Placeholder 6"/>
          <p:cNvSpPr>
            <a:spLocks noGrp="1"/>
          </p:cNvSpPr>
          <p:nvPr>
            <p:ph type="dt" idx="11"/>
          </p:nvPr>
        </p:nvSpPr>
        <p:spPr/>
        <p:txBody>
          <a:bodyPr/>
          <a:lstStyle/>
          <a:p>
            <a:fld id="{452A7DF1-14B6-4BFA-94CF-0C3DF9A733A0}"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18762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16</a:t>
            </a:fld>
            <a:endParaRPr lang="en-US"/>
          </a:p>
        </p:txBody>
      </p:sp>
      <p:sp>
        <p:nvSpPr>
          <p:cNvPr id="7" name="Date Placeholder 6"/>
          <p:cNvSpPr>
            <a:spLocks noGrp="1"/>
          </p:cNvSpPr>
          <p:nvPr>
            <p:ph type="dt" idx="11"/>
          </p:nvPr>
        </p:nvSpPr>
        <p:spPr/>
        <p:txBody>
          <a:bodyPr/>
          <a:lstStyle/>
          <a:p>
            <a:fld id="{452A7DF1-14B6-4BFA-94CF-0C3DF9A733A0}"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18762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20</a:t>
            </a:fld>
            <a:endParaRPr lang="en-US"/>
          </a:p>
        </p:txBody>
      </p:sp>
      <p:sp>
        <p:nvSpPr>
          <p:cNvPr id="7" name="Date Placeholder 6"/>
          <p:cNvSpPr>
            <a:spLocks noGrp="1"/>
          </p:cNvSpPr>
          <p:nvPr>
            <p:ph type="dt" idx="11"/>
          </p:nvPr>
        </p:nvSpPr>
        <p:spPr/>
        <p:txBody>
          <a:bodyPr/>
          <a:lstStyle/>
          <a:p>
            <a:fld id="{452A7DF1-14B6-4BFA-94CF-0C3DF9A733A0}"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187622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21</a:t>
            </a:fld>
            <a:endParaRPr lang="en-US"/>
          </a:p>
        </p:txBody>
      </p:sp>
      <p:sp>
        <p:nvSpPr>
          <p:cNvPr id="7" name="Date Placeholder 6"/>
          <p:cNvSpPr>
            <a:spLocks noGrp="1"/>
          </p:cNvSpPr>
          <p:nvPr>
            <p:ph type="dt" idx="11"/>
          </p:nvPr>
        </p:nvSpPr>
        <p:spPr/>
        <p:txBody>
          <a:bodyPr/>
          <a:lstStyle/>
          <a:p>
            <a:fld id="{452A7DF1-14B6-4BFA-94CF-0C3DF9A733A0}"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187622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22</a:t>
            </a:fld>
            <a:endParaRPr lang="en-US"/>
          </a:p>
        </p:txBody>
      </p:sp>
      <p:sp>
        <p:nvSpPr>
          <p:cNvPr id="7" name="Date Placeholder 6"/>
          <p:cNvSpPr>
            <a:spLocks noGrp="1"/>
          </p:cNvSpPr>
          <p:nvPr>
            <p:ph type="dt" idx="11"/>
          </p:nvPr>
        </p:nvSpPr>
        <p:spPr/>
        <p:txBody>
          <a:bodyPr/>
          <a:lstStyle/>
          <a:p>
            <a:fld id="{452A7DF1-14B6-4BFA-94CF-0C3DF9A733A0}"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18762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fld id="{F85C9E06-4E3C-41E1-ABA7-700B3634A837}" type="slidenum">
              <a:rPr lang="en-US" smtClean="0"/>
              <a:t>25</a:t>
            </a:fld>
            <a:endParaRPr lang="en-US"/>
          </a:p>
        </p:txBody>
      </p:sp>
      <p:sp>
        <p:nvSpPr>
          <p:cNvPr id="7" name="Date Placeholder 6"/>
          <p:cNvSpPr>
            <a:spLocks noGrp="1"/>
          </p:cNvSpPr>
          <p:nvPr>
            <p:ph type="dt" idx="11"/>
          </p:nvPr>
        </p:nvSpPr>
        <p:spPr/>
        <p:txBody>
          <a:bodyPr/>
          <a:lstStyle/>
          <a:p>
            <a:fld id="{2369CE60-2195-4A83-A38E-EC4B9F3A3A4F}" type="datetime1">
              <a:rPr lang="en-US" smtClean="0"/>
              <a:t>3/13/2020</a:t>
            </a:fld>
            <a:endParaRPr lang="en-US"/>
          </a:p>
        </p:txBody>
      </p:sp>
      <p:sp>
        <p:nvSpPr>
          <p:cNvPr id="8" name="Footer Placeholder 7"/>
          <p:cNvSpPr>
            <a:spLocks noGrp="1"/>
          </p:cNvSpPr>
          <p:nvPr>
            <p:ph type="ftr" sz="quarter" idx="12"/>
          </p:nvPr>
        </p:nvSpPr>
        <p:spPr/>
        <p:txBody>
          <a:bodyPr/>
          <a:lstStyle/>
          <a:p>
            <a:endParaRPr lang="en-US"/>
          </a:p>
        </p:txBody>
      </p:sp>
      <p:sp>
        <p:nvSpPr>
          <p:cNvPr id="9" name="Header Placeholder 8"/>
          <p:cNvSpPr>
            <a:spLocks noGrp="1"/>
          </p:cNvSpPr>
          <p:nvPr>
            <p:ph type="hdr" sz="quarter" idx="13"/>
          </p:nvPr>
        </p:nvSpPr>
        <p:spPr/>
        <p:txBody>
          <a:bodyPr/>
          <a:lstStyle/>
          <a:p>
            <a:endParaRPr lang="en-US"/>
          </a:p>
        </p:txBody>
      </p:sp>
    </p:spTree>
    <p:extLst>
      <p:ext uri="{BB962C8B-B14F-4D97-AF65-F5344CB8AC3E}">
        <p14:creationId xmlns:p14="http://schemas.microsoft.com/office/powerpoint/2010/main" val="361012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364820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162004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3299818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6/19/2016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305024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6/19/2016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1812812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6/19/2016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2516607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6/19/2016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315308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6/19/2016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22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79382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1024378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3054553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3EC2-DA14-479B-B175-40BE0A453C50}" type="slidenum">
              <a:rPr lang="en-US" smtClean="0"/>
              <a:t>‹#›</a:t>
            </a:fld>
            <a:endParaRPr lang="en-US"/>
          </a:p>
        </p:txBody>
      </p:sp>
    </p:spTree>
    <p:extLst>
      <p:ext uri="{BB962C8B-B14F-4D97-AF65-F5344CB8AC3E}">
        <p14:creationId xmlns:p14="http://schemas.microsoft.com/office/powerpoint/2010/main" val="302975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6/19/2016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6/19/2016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6/19/2016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6/19/2016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6/19/2016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6/19/2016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6/19/2016</a:t>
            </a: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6/19/2016</a:t>
            </a:r>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9423EC2-DA14-479B-B175-40BE0A453C50}" type="slidenum">
              <a:rPr lang="en-US" smtClean="0"/>
              <a:t>‹#›</a:t>
            </a:fld>
            <a:endParaRPr lang="en-US"/>
          </a:p>
        </p:txBody>
      </p:sp>
    </p:spTree>
    <p:extLst>
      <p:ext uri="{BB962C8B-B14F-4D97-AF65-F5344CB8AC3E}">
        <p14:creationId xmlns:p14="http://schemas.microsoft.com/office/powerpoint/2010/main" val="26046027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0.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 y="666750"/>
            <a:ext cx="9119616" cy="3848100"/>
          </a:xfrm>
          <a:prstGeom prst="rect">
            <a:avLst/>
          </a:prstGeom>
        </p:spPr>
      </p:pic>
    </p:spTree>
    <p:extLst>
      <p:ext uri="{BB962C8B-B14F-4D97-AF65-F5344CB8AC3E}">
        <p14:creationId xmlns:p14="http://schemas.microsoft.com/office/powerpoint/2010/main" val="104074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81800" y="67330"/>
            <a:ext cx="1981200" cy="523220"/>
          </a:xfrm>
          <a:prstGeom prst="rect">
            <a:avLst/>
          </a:prstGeom>
          <a:noFill/>
        </p:spPr>
        <p:txBody>
          <a:bodyPr wrap="square" rtlCol="0">
            <a:spAutoFit/>
          </a:bodyPr>
          <a:lstStyle/>
          <a:p>
            <a:pPr algn="r" rtl="1"/>
            <a:r>
              <a:rPr lang="fa-IR" sz="2800" b="1" dirty="0" smtClean="0">
                <a:solidFill>
                  <a:schemeClr val="tx2">
                    <a:lumMod val="75000"/>
                  </a:schemeClr>
                </a:solidFill>
                <a:cs typeface="B Lotus" pitchFamily="2" charset="-78"/>
              </a:rPr>
              <a:t>پیش از تاریخ</a:t>
            </a:r>
            <a:endParaRPr lang="en-US" sz="2800" b="1" dirty="0">
              <a:solidFill>
                <a:schemeClr val="tx2">
                  <a:lumMod val="75000"/>
                </a:schemeClr>
              </a:solidFill>
              <a:cs typeface="B Lotus"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10</a:t>
            </a:fld>
            <a:endParaRPr lang="en-US" b="1" dirty="0">
              <a:solidFill>
                <a:schemeClr val="bg1">
                  <a:lumMod val="6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28662"/>
            <a:ext cx="2000250" cy="1971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857249"/>
            <a:ext cx="1914525" cy="2533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952750"/>
            <a:ext cx="2152650" cy="21240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8223" y="3740466"/>
            <a:ext cx="1752600" cy="1114425"/>
          </a:xfrm>
          <a:prstGeom prst="rect">
            <a:avLst/>
          </a:prstGeom>
        </p:spPr>
      </p:pic>
      <p:sp>
        <p:nvSpPr>
          <p:cNvPr id="21" name="Rectangle 20"/>
          <p:cNvSpPr/>
          <p:nvPr/>
        </p:nvSpPr>
        <p:spPr>
          <a:xfrm>
            <a:off x="2743201" y="1047750"/>
            <a:ext cx="2667000" cy="738664"/>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نمادی از کانال های آبیاری در بین شاخ ها؛ 4500 سال ق. م</a:t>
            </a:r>
            <a:endParaRPr lang="en-US" sz="1400" dirty="0" smtClean="0">
              <a:latin typeface="Times New Roman" pitchFamily="18" charset="0"/>
              <a:cs typeface="B Nazanin" panose="00000400000000000000" pitchFamily="2" charset="-78"/>
            </a:endParaRPr>
          </a:p>
        </p:txBody>
      </p:sp>
      <p:sp>
        <p:nvSpPr>
          <p:cNvPr id="22" name="Rectangle 21"/>
          <p:cNvSpPr/>
          <p:nvPr/>
        </p:nvSpPr>
        <p:spPr>
          <a:xfrm>
            <a:off x="4619625" y="2332135"/>
            <a:ext cx="2190750"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نمادی از خورشید: 4500 سال ق. م</a:t>
            </a:r>
            <a:endParaRPr lang="en-US" sz="1400" dirty="0" smtClean="0">
              <a:latin typeface="Times New Roman" pitchFamily="18" charset="0"/>
              <a:cs typeface="B Nazanin" panose="00000400000000000000" pitchFamily="2" charset="-78"/>
            </a:endParaRPr>
          </a:p>
        </p:txBody>
      </p:sp>
      <p:sp>
        <p:nvSpPr>
          <p:cNvPr id="23" name="Rectangle 22"/>
          <p:cNvSpPr/>
          <p:nvPr/>
        </p:nvSpPr>
        <p:spPr>
          <a:xfrm>
            <a:off x="2819400" y="3324968"/>
            <a:ext cx="2057400"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نمادی از زمین، 4000 سال ق.م</a:t>
            </a:r>
            <a:endParaRPr lang="en-US" sz="1400" dirty="0" smtClean="0">
              <a:latin typeface="Times New Roman" pitchFamily="18" charset="0"/>
              <a:cs typeface="B Nazanin" panose="00000400000000000000" pitchFamily="2" charset="-78"/>
            </a:endParaRPr>
          </a:p>
        </p:txBody>
      </p:sp>
      <p:sp>
        <p:nvSpPr>
          <p:cNvPr id="24" name="Rectangle 23"/>
          <p:cNvSpPr/>
          <p:nvPr/>
        </p:nvSpPr>
        <p:spPr>
          <a:xfrm>
            <a:off x="4799512" y="4219571"/>
            <a:ext cx="2286000"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نقش مایه بزغاله، 2500سال ق.م</a:t>
            </a:r>
            <a:endParaRPr lang="en-US" sz="1400" dirty="0" smtClean="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294775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81800" y="67330"/>
            <a:ext cx="1981200" cy="523220"/>
          </a:xfrm>
          <a:prstGeom prst="rect">
            <a:avLst/>
          </a:prstGeom>
          <a:noFill/>
        </p:spPr>
        <p:txBody>
          <a:bodyPr wrap="square" rtlCol="0">
            <a:spAutoFit/>
          </a:bodyPr>
          <a:lstStyle/>
          <a:p>
            <a:pPr algn="r" rtl="1"/>
            <a:r>
              <a:rPr lang="fa-IR" sz="2800" b="1" dirty="0" smtClean="0">
                <a:solidFill>
                  <a:schemeClr val="tx2">
                    <a:lumMod val="75000"/>
                  </a:schemeClr>
                </a:solidFill>
                <a:cs typeface="B Nazanin" panose="00000400000000000000" pitchFamily="2" charset="-78"/>
              </a:rPr>
              <a:t>پیش از تاریخ</a:t>
            </a:r>
            <a:endParaRPr lang="en-US" sz="2800" b="1" dirty="0">
              <a:solidFill>
                <a:schemeClr val="tx2">
                  <a:lumMod val="75000"/>
                </a:schemeClr>
              </a:solidFill>
              <a:cs typeface="B Nazanin" panose="00000400000000000000"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11</a:t>
            </a:fld>
            <a:endParaRPr lang="en-US" b="1" dirty="0">
              <a:solidFill>
                <a:schemeClr val="bg1">
                  <a:lumMod val="65000"/>
                </a:schemeClr>
              </a:solidFill>
            </a:endParaRPr>
          </a:p>
        </p:txBody>
      </p:sp>
      <p:sp>
        <p:nvSpPr>
          <p:cNvPr id="21" name="Rectangle 20"/>
          <p:cNvSpPr/>
          <p:nvPr/>
        </p:nvSpPr>
        <p:spPr>
          <a:xfrm>
            <a:off x="1860323" y="1575882"/>
            <a:ext cx="1905000"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نمادی از زمین در بین شاخ ها</a:t>
            </a:r>
            <a:endParaRPr lang="en-US" sz="1400" dirty="0" smtClean="0">
              <a:latin typeface="Times New Roman" pitchFamily="18" charset="0"/>
              <a:cs typeface="B Nazanin" panose="00000400000000000000" pitchFamily="2" charset="-78"/>
            </a:endParaRPr>
          </a:p>
        </p:txBody>
      </p:sp>
      <p:sp>
        <p:nvSpPr>
          <p:cNvPr id="22" name="Rectangle 21"/>
          <p:cNvSpPr/>
          <p:nvPr/>
        </p:nvSpPr>
        <p:spPr>
          <a:xfrm>
            <a:off x="3033108" y="839726"/>
            <a:ext cx="3482884"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نمادی از خورشید؛ انحنا محدب و فرم حرکت موضعی بز</a:t>
            </a:r>
            <a:endParaRPr lang="en-US" sz="1400" dirty="0" smtClean="0">
              <a:latin typeface="Times New Roman" pitchFamily="18" charset="0"/>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7583" r="20879"/>
          <a:stretch/>
        </p:blipFill>
        <p:spPr>
          <a:xfrm>
            <a:off x="530679" y="528320"/>
            <a:ext cx="1066800" cy="1409700"/>
          </a:xfrm>
          <a:prstGeom prst="rect">
            <a:avLst/>
          </a:prstGeom>
          <a:ln>
            <a:solidFill>
              <a:srgbClr val="7030A0"/>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178" r="4424"/>
          <a:stretch/>
        </p:blipFill>
        <p:spPr>
          <a:xfrm>
            <a:off x="6629400" y="742950"/>
            <a:ext cx="2438400" cy="17191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06" y="2206942"/>
            <a:ext cx="2676525" cy="246697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1700" t="22602" r="9038" b="4745"/>
          <a:stretch/>
        </p:blipFill>
        <p:spPr>
          <a:xfrm>
            <a:off x="3489416" y="2114550"/>
            <a:ext cx="1985555" cy="1550127"/>
          </a:xfrm>
          <a:prstGeom prst="rect">
            <a:avLst/>
          </a:prstGeom>
        </p:spPr>
      </p:pic>
      <p:sp>
        <p:nvSpPr>
          <p:cNvPr id="25" name="Rectangle 24"/>
          <p:cNvSpPr/>
          <p:nvPr/>
        </p:nvSpPr>
        <p:spPr>
          <a:xfrm>
            <a:off x="322762" y="4579077"/>
            <a:ext cx="3142705"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نمادی از آب؛ انحنا مقعر و فرم حرکت موضعی بز</a:t>
            </a:r>
            <a:endParaRPr lang="en-US" sz="1400" dirty="0" smtClean="0">
              <a:latin typeface="Times New Roman" pitchFamily="18" charset="0"/>
              <a:cs typeface="B Nazanin" panose="00000400000000000000" pitchFamily="2" charset="-78"/>
            </a:endParaRPr>
          </a:p>
        </p:txBody>
      </p:sp>
      <p:sp>
        <p:nvSpPr>
          <p:cNvPr id="26" name="Rectangle 25"/>
          <p:cNvSpPr/>
          <p:nvPr/>
        </p:nvSpPr>
        <p:spPr>
          <a:xfrm>
            <a:off x="4006350" y="3784598"/>
            <a:ext cx="1248048" cy="415498"/>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نمادی از زمین</a:t>
            </a:r>
            <a:endParaRPr lang="en-US" sz="1400" dirty="0" smtClean="0">
              <a:latin typeface="Times New Roman" pitchFamily="18" charset="0"/>
              <a:cs typeface="B Nazanin" panose="00000400000000000000" pitchFamily="2" charset="-78"/>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7891" y="2550985"/>
            <a:ext cx="2133600" cy="2227384"/>
          </a:xfrm>
          <a:prstGeom prst="rect">
            <a:avLst/>
          </a:prstGeom>
        </p:spPr>
      </p:pic>
      <p:sp>
        <p:nvSpPr>
          <p:cNvPr id="28" name="Rectangle 27"/>
          <p:cNvSpPr/>
          <p:nvPr/>
        </p:nvSpPr>
        <p:spPr>
          <a:xfrm>
            <a:off x="5461091" y="4679989"/>
            <a:ext cx="3142705"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تکیه گاه جهت قرار گیری ظرف در مراسم مذهبی</a:t>
            </a:r>
            <a:endParaRPr lang="en-US" sz="1400" dirty="0" smtClean="0">
              <a:latin typeface="Times New Roman" pitchFamily="18" charset="0"/>
              <a:cs typeface="B Nazanin" panose="00000400000000000000" pitchFamily="2" charset="-78"/>
            </a:endParaRPr>
          </a:p>
        </p:txBody>
      </p:sp>
      <p:sp>
        <p:nvSpPr>
          <p:cNvPr id="13" name="Curved Right Arrow 12"/>
          <p:cNvSpPr/>
          <p:nvPr/>
        </p:nvSpPr>
        <p:spPr>
          <a:xfrm>
            <a:off x="6019800" y="1352550"/>
            <a:ext cx="304800" cy="361949"/>
          </a:xfrm>
          <a:prstGeom prst="curvedRightArrow">
            <a:avLst/>
          </a:prstGeom>
          <a:solidFill>
            <a:schemeClr val="accent6">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flipH="1">
            <a:off x="1665514" y="1197615"/>
            <a:ext cx="457200" cy="309869"/>
          </a:xfrm>
          <a:prstGeom prst="bentArrow">
            <a:avLst>
              <a:gd name="adj1" fmla="val 25000"/>
              <a:gd name="adj2" fmla="val 23095"/>
              <a:gd name="adj3" fmla="val 25000"/>
              <a:gd name="adj4" fmla="val 43750"/>
            </a:avLst>
          </a:prstGeom>
          <a:solidFill>
            <a:schemeClr val="accent6">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089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0" y="-1"/>
            <a:ext cx="274320" cy="5154931"/>
            <a:chOff x="0" y="-1"/>
            <a:chExt cx="167640" cy="6873241"/>
          </a:xfrm>
        </p:grpSpPr>
        <p:sp>
          <p:nvSpPr>
            <p:cNvPr id="25" name="Rectangle 24"/>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274320" y="762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7"/>
          <p:cNvSpPr>
            <a:spLocks noGrp="1"/>
          </p:cNvSpPr>
          <p:nvPr>
            <p:ph type="sldNum" sz="quarter" idx="12"/>
          </p:nvPr>
        </p:nvSpPr>
        <p:spPr>
          <a:xfrm>
            <a:off x="45720" y="164306"/>
            <a:ext cx="457200" cy="273844"/>
          </a:xfrm>
        </p:spPr>
        <p:txBody>
          <a:bodyPr/>
          <a:lstStyle/>
          <a:p>
            <a:fld id="{F14A87CC-5DF8-494B-8892-B56EF3C1AC05}" type="slidenum">
              <a:rPr lang="en-US" b="1" smtClean="0">
                <a:solidFill>
                  <a:schemeClr val="bg1">
                    <a:lumMod val="65000"/>
                  </a:schemeClr>
                </a:solidFill>
              </a:rPr>
              <a:t>12</a:t>
            </a:fld>
            <a:endParaRPr lang="en-US" b="1" dirty="0">
              <a:solidFill>
                <a:schemeClr val="bg1">
                  <a:lumMod val="65000"/>
                </a:schemeClr>
              </a:solidFill>
            </a:endParaRPr>
          </a:p>
        </p:txBody>
      </p:sp>
      <p:sp>
        <p:nvSpPr>
          <p:cNvPr id="14" name="Oval 13"/>
          <p:cNvSpPr/>
          <p:nvPr/>
        </p:nvSpPr>
        <p:spPr>
          <a:xfrm>
            <a:off x="7532915" y="896437"/>
            <a:ext cx="1654628"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07622" y="1004828"/>
            <a:ext cx="6836229" cy="2862322"/>
          </a:xfrm>
          <a:prstGeom prst="rect">
            <a:avLst/>
          </a:prstGeom>
          <a:noFill/>
        </p:spPr>
        <p:txBody>
          <a:bodyPr wrap="square" rtlCol="0">
            <a:spAutoFit/>
          </a:bodyPr>
          <a:lstStyle/>
          <a:p>
            <a:pPr algn="r" rtl="1"/>
            <a:r>
              <a:rPr lang="fa-IR" sz="2000" b="1" dirty="0" smtClean="0">
                <a:solidFill>
                  <a:schemeClr val="tx2">
                    <a:lumMod val="75000"/>
                  </a:schemeClr>
                </a:solidFill>
                <a:cs typeface="B Nazanin" panose="00000400000000000000" pitchFamily="2" charset="-78"/>
              </a:rPr>
              <a:t>دوره میانی </a:t>
            </a:r>
          </a:p>
          <a:p>
            <a:pPr algn="r" rtl="1"/>
            <a:endParaRPr lang="fa-IR" sz="2000" b="1" dirty="0">
              <a:solidFill>
                <a:schemeClr val="tx2">
                  <a:lumMod val="75000"/>
                </a:schemeClr>
              </a:solidFill>
              <a:cs typeface="B Nazanin" panose="00000400000000000000" pitchFamily="2" charset="-78"/>
            </a:endParaRPr>
          </a:p>
          <a:p>
            <a:pPr algn="r" rtl="1"/>
            <a:endParaRPr lang="fa-IR" sz="2000" b="1" dirty="0" smtClean="0">
              <a:solidFill>
                <a:schemeClr val="tx2">
                  <a:lumMod val="75000"/>
                </a:schemeClr>
              </a:solidFill>
              <a:cs typeface="B Nazanin" panose="00000400000000000000" pitchFamily="2" charset="-78"/>
            </a:endParaRPr>
          </a:p>
          <a:p>
            <a:pPr algn="r" rtl="1"/>
            <a:r>
              <a:rPr lang="fa-IR" sz="2000" b="1" dirty="0">
                <a:solidFill>
                  <a:schemeClr val="tx2">
                    <a:lumMod val="75000"/>
                  </a:schemeClr>
                </a:solidFill>
                <a:cs typeface="B Nazanin" panose="00000400000000000000" pitchFamily="2" charset="-78"/>
              </a:rPr>
              <a:t> </a:t>
            </a:r>
            <a:r>
              <a:rPr lang="fa-IR" sz="2000" b="1" dirty="0" smtClean="0">
                <a:solidFill>
                  <a:schemeClr val="tx2">
                    <a:lumMod val="75000"/>
                  </a:schemeClr>
                </a:solidFill>
                <a:cs typeface="B Nazanin" panose="00000400000000000000" pitchFamily="2" charset="-78"/>
              </a:rPr>
              <a:t>      2. شامل اهلی کردن حیوانات </a:t>
            </a:r>
          </a:p>
          <a:p>
            <a:pPr algn="r" rtl="1"/>
            <a:r>
              <a:rPr lang="fa-IR" sz="2000" b="1" dirty="0" smtClean="0">
                <a:solidFill>
                  <a:schemeClr val="tx2">
                    <a:lumMod val="75000"/>
                  </a:schemeClr>
                </a:solidFill>
                <a:cs typeface="B Nazanin" panose="00000400000000000000" pitchFamily="2" charset="-78"/>
              </a:rPr>
              <a:t>       آشنایی با کشاورزی </a:t>
            </a:r>
          </a:p>
          <a:p>
            <a:pPr algn="r" rtl="1"/>
            <a:r>
              <a:rPr lang="fa-IR" sz="2000" b="1" dirty="0">
                <a:solidFill>
                  <a:schemeClr val="tx2">
                    <a:lumMod val="75000"/>
                  </a:schemeClr>
                </a:solidFill>
                <a:cs typeface="B Nazanin" panose="00000400000000000000" pitchFamily="2" charset="-78"/>
              </a:rPr>
              <a:t> </a:t>
            </a:r>
            <a:r>
              <a:rPr lang="fa-IR" sz="2000" b="1" dirty="0" smtClean="0">
                <a:solidFill>
                  <a:schemeClr val="tx2">
                    <a:lumMod val="75000"/>
                  </a:schemeClr>
                </a:solidFill>
                <a:cs typeface="B Nazanin" panose="00000400000000000000" pitchFamily="2" charset="-78"/>
              </a:rPr>
              <a:t>      ایجاد قبیله های کوچک </a:t>
            </a:r>
          </a:p>
          <a:p>
            <a:pPr algn="r" rtl="1"/>
            <a:r>
              <a:rPr lang="fa-IR" sz="2000" b="1" dirty="0">
                <a:solidFill>
                  <a:schemeClr val="tx2">
                    <a:lumMod val="75000"/>
                  </a:schemeClr>
                </a:solidFill>
                <a:cs typeface="B Nazanin" panose="00000400000000000000" pitchFamily="2" charset="-78"/>
              </a:rPr>
              <a:t> </a:t>
            </a:r>
            <a:r>
              <a:rPr lang="fa-IR" sz="2000" b="1" dirty="0" smtClean="0">
                <a:solidFill>
                  <a:schemeClr val="tx2">
                    <a:lumMod val="75000"/>
                  </a:schemeClr>
                </a:solidFill>
                <a:cs typeface="B Nazanin" panose="00000400000000000000" pitchFamily="2" charset="-78"/>
              </a:rPr>
              <a:t>      توسعه زبان تصویر</a:t>
            </a:r>
          </a:p>
          <a:p>
            <a:pPr algn="r" rtl="1"/>
            <a:r>
              <a:rPr lang="fa-IR" sz="2000" b="1" dirty="0">
                <a:solidFill>
                  <a:schemeClr val="tx2">
                    <a:lumMod val="75000"/>
                  </a:schemeClr>
                </a:solidFill>
                <a:cs typeface="B Lotus" pitchFamily="2" charset="-78"/>
              </a:rPr>
              <a:t> </a:t>
            </a:r>
            <a:r>
              <a:rPr lang="fa-IR" sz="2000" b="1" dirty="0" smtClean="0">
                <a:solidFill>
                  <a:schemeClr val="tx2">
                    <a:lumMod val="75000"/>
                  </a:schemeClr>
                </a:solidFill>
                <a:cs typeface="B Lotus" pitchFamily="2" charset="-78"/>
              </a:rPr>
              <a:t>     </a:t>
            </a:r>
          </a:p>
          <a:p>
            <a:pPr algn="r" rtl="1"/>
            <a:r>
              <a:rPr lang="fa-IR" sz="2000" b="1" dirty="0" smtClean="0">
                <a:solidFill>
                  <a:schemeClr val="tx2">
                    <a:lumMod val="75000"/>
                  </a:schemeClr>
                </a:solidFill>
                <a:cs typeface="B Lotus" pitchFamily="2" charset="-78"/>
              </a:rPr>
              <a:t>   </a:t>
            </a:r>
          </a:p>
        </p:txBody>
      </p:sp>
      <p:sp>
        <p:nvSpPr>
          <p:cNvPr id="2" name="Rectangle 1"/>
          <p:cNvSpPr/>
          <p:nvPr/>
        </p:nvSpPr>
        <p:spPr>
          <a:xfrm>
            <a:off x="966651" y="3575957"/>
            <a:ext cx="8077200" cy="82459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000" dirty="0" smtClean="0">
                <a:solidFill>
                  <a:schemeClr val="accent1">
                    <a:lumMod val="50000"/>
                  </a:schemeClr>
                </a:solidFill>
                <a:cs typeface="B Nazanin" panose="00000400000000000000" pitchFamily="2" charset="-78"/>
              </a:rPr>
              <a:t>نقش ها ئ ترکیبی بین انسان و حیوان به ویژه بز کوهی در صحنه های شکار و نیز مراسم آیینی (رقص و پایکوبی ) قابل مشاهده است.</a:t>
            </a:r>
            <a:endParaRPr lang="en-CA" sz="2000" dirty="0" smtClean="0">
              <a:solidFill>
                <a:schemeClr val="accent1">
                  <a:lumMod val="50000"/>
                </a:schemeClr>
              </a:solidFill>
              <a:cs typeface="B Nazanin" panose="00000400000000000000" pitchFamily="2" charset="-78"/>
            </a:endParaRPr>
          </a:p>
          <a:p>
            <a:pPr algn="r"/>
            <a:r>
              <a:rPr lang="en-CA" sz="2000" dirty="0" smtClean="0">
                <a:solidFill>
                  <a:schemeClr val="accent1">
                    <a:lumMod val="50000"/>
                  </a:schemeClr>
                </a:solidFill>
                <a:cs typeface="B Lotus"/>
              </a:rPr>
              <a:t> </a:t>
            </a:r>
            <a:endParaRPr lang="en-CA" sz="2000" dirty="0">
              <a:solidFill>
                <a:schemeClr val="accent1">
                  <a:lumMod val="50000"/>
                </a:schemeClr>
              </a:solidFill>
              <a:cs typeface="B Lotus"/>
            </a:endParaRPr>
          </a:p>
        </p:txBody>
      </p:sp>
      <p:sp>
        <p:nvSpPr>
          <p:cNvPr id="3" name="Rounded Rectangle 2"/>
          <p:cNvSpPr/>
          <p:nvPr/>
        </p:nvSpPr>
        <p:spPr>
          <a:xfrm>
            <a:off x="1066800" y="666751"/>
            <a:ext cx="5715000" cy="27736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Nazanin" panose="00000400000000000000" pitchFamily="2" charset="-78"/>
              </a:rPr>
              <a:t>تنوع در ماده بکارفته در این دوره (سفال/ مفرغ/آهن)خارج شدن از شکل طبیعی و بافت در این دوره بسیار دیده میشود. شاخ غالبا بزرگتر از حالت طبیعی ترسیم شده است.(تصویر1)</a:t>
            </a:r>
          </a:p>
          <a:p>
            <a:pPr algn="ctr"/>
            <a:r>
              <a:rPr lang="fa-IR" dirty="0" smtClean="0">
                <a:solidFill>
                  <a:schemeClr val="tx1"/>
                </a:solidFill>
                <a:cs typeface="B Nazanin" panose="00000400000000000000" pitchFamily="2" charset="-78"/>
              </a:rPr>
              <a:t>هاشور نمادی از پشم بز بوده و مستقیم بودن آنبیانگر اهلیت آن میباشد . شاخ ها در برخی از نقش مایه ها حرکت موجی داشته که نمادی از آب است. نوع دیگری که به شکل چاقو تیز کن ساخته شده که بزرگ نمایی در گردن جهت کارکرد بهتر ابزار مورد استفاده قرار گرفته است بز بالدار در حالت جهش و ایستا جهت حمل ونقل تنگ آب است</a:t>
            </a:r>
          </a:p>
          <a:p>
            <a:pPr algn="ctr"/>
            <a:r>
              <a:rPr lang="fa-IR" dirty="0" smtClean="0">
                <a:solidFill>
                  <a:schemeClr val="tx1"/>
                </a:solidFill>
                <a:cs typeface="B Nazanin" panose="00000400000000000000" pitchFamily="2" charset="-78"/>
              </a:rPr>
              <a:t>بطور کلی مشخصه بز کوهی در این دوران گویای سبکی متغیر حضور حرکت است. </a:t>
            </a:r>
          </a:p>
        </p:txBody>
      </p:sp>
    </p:spTree>
    <p:extLst>
      <p:ext uri="{BB962C8B-B14F-4D97-AF65-F5344CB8AC3E}">
        <p14:creationId xmlns:p14="http://schemas.microsoft.com/office/powerpoint/2010/main" val="1639162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81800" y="67330"/>
            <a:ext cx="1981200" cy="523220"/>
          </a:xfrm>
          <a:prstGeom prst="rect">
            <a:avLst/>
          </a:prstGeom>
          <a:noFill/>
        </p:spPr>
        <p:txBody>
          <a:bodyPr wrap="square" rtlCol="0">
            <a:spAutoFit/>
          </a:bodyPr>
          <a:lstStyle/>
          <a:p>
            <a:pPr algn="r" rtl="1"/>
            <a:r>
              <a:rPr lang="fa-IR" sz="2800" b="1" dirty="0" smtClean="0">
                <a:solidFill>
                  <a:schemeClr val="tx2">
                    <a:lumMod val="75000"/>
                  </a:schemeClr>
                </a:solidFill>
                <a:cs typeface="B Lotus" pitchFamily="2" charset="-78"/>
              </a:rPr>
              <a:t>آغاز تاریخ</a:t>
            </a:r>
            <a:endParaRPr lang="en-US" sz="2800" b="1" dirty="0">
              <a:solidFill>
                <a:schemeClr val="tx2">
                  <a:lumMod val="75000"/>
                </a:schemeClr>
              </a:solidFill>
              <a:cs typeface="B Lotus"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13</a:t>
            </a:fld>
            <a:endParaRPr lang="en-US" b="1" dirty="0">
              <a:solidFill>
                <a:schemeClr val="bg1">
                  <a:lumMod val="65000"/>
                </a:schemeClr>
              </a:solidFill>
            </a:endParaRPr>
          </a:p>
        </p:txBody>
      </p:sp>
      <p:sp>
        <p:nvSpPr>
          <p:cNvPr id="24" name="Rectangle 23"/>
          <p:cNvSpPr/>
          <p:nvPr/>
        </p:nvSpPr>
        <p:spPr>
          <a:xfrm>
            <a:off x="914400" y="3912425"/>
            <a:ext cx="2057400"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شاخهای بلند مواج نمادی از آب</a:t>
            </a:r>
            <a:endParaRPr lang="en-US" sz="1400" dirty="0" smtClean="0">
              <a:latin typeface="Times New Roman" pitchFamily="18" charset="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16600"/>
            <a:ext cx="1852749" cy="21092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049344"/>
            <a:ext cx="1712119" cy="18734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1625" y="1691096"/>
            <a:ext cx="1762775" cy="1871254"/>
          </a:xfrm>
          <a:prstGeom prst="rect">
            <a:avLst/>
          </a:prstGeom>
        </p:spPr>
      </p:pic>
      <p:sp>
        <p:nvSpPr>
          <p:cNvPr id="25" name="Rectangle 24"/>
          <p:cNvSpPr/>
          <p:nvPr/>
        </p:nvSpPr>
        <p:spPr>
          <a:xfrm>
            <a:off x="3445668" y="2952750"/>
            <a:ext cx="2252663"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شاخهایی با ابعاد بزرگتر از معمول</a:t>
            </a:r>
            <a:endParaRPr lang="en-US" sz="1400" dirty="0" smtClean="0">
              <a:latin typeface="Times New Roman" pitchFamily="18" charset="0"/>
              <a:cs typeface="B Nazanin" panose="00000400000000000000" pitchFamily="2" charset="-78"/>
            </a:endParaRPr>
          </a:p>
        </p:txBody>
      </p:sp>
      <p:sp>
        <p:nvSpPr>
          <p:cNvPr id="26" name="Rectangle 25"/>
          <p:cNvSpPr/>
          <p:nvPr/>
        </p:nvSpPr>
        <p:spPr>
          <a:xfrm>
            <a:off x="5877212" y="3882182"/>
            <a:ext cx="2896690"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شکل هندسی ساده شده بز کوهی در سفال</a:t>
            </a:r>
            <a:endParaRPr lang="en-US" sz="1400" dirty="0" smtClean="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1551272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81800" y="67330"/>
            <a:ext cx="1981200" cy="523220"/>
          </a:xfrm>
          <a:prstGeom prst="rect">
            <a:avLst/>
          </a:prstGeom>
          <a:noFill/>
        </p:spPr>
        <p:txBody>
          <a:bodyPr wrap="square" rtlCol="0">
            <a:spAutoFit/>
          </a:bodyPr>
          <a:lstStyle/>
          <a:p>
            <a:pPr algn="r" rtl="1"/>
            <a:r>
              <a:rPr lang="fa-IR" sz="2800" b="1" dirty="0" smtClean="0">
                <a:solidFill>
                  <a:schemeClr val="tx2">
                    <a:lumMod val="75000"/>
                  </a:schemeClr>
                </a:solidFill>
                <a:cs typeface="B Lotus" pitchFamily="2" charset="-78"/>
              </a:rPr>
              <a:t>آغاز تاریخ</a:t>
            </a:r>
            <a:endParaRPr lang="en-US" sz="2800" b="1" dirty="0">
              <a:solidFill>
                <a:schemeClr val="tx2">
                  <a:lumMod val="75000"/>
                </a:schemeClr>
              </a:solidFill>
              <a:cs typeface="B Lotus"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14</a:t>
            </a:fld>
            <a:endParaRPr lang="en-US" b="1" dirty="0">
              <a:solidFill>
                <a:schemeClr val="bg1">
                  <a:lumMod val="65000"/>
                </a:schemeClr>
              </a:solidFill>
            </a:endParaRPr>
          </a:p>
        </p:txBody>
      </p:sp>
      <p:sp>
        <p:nvSpPr>
          <p:cNvPr id="26" name="Rectangle 25"/>
          <p:cNvSpPr/>
          <p:nvPr/>
        </p:nvSpPr>
        <p:spPr>
          <a:xfrm>
            <a:off x="2312398" y="1492463"/>
            <a:ext cx="2287090"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ظرف سه قلو نقاشی شده با نقش بز</a:t>
            </a:r>
            <a:endParaRPr lang="en-US" sz="1400" dirty="0" smtClean="0">
              <a:latin typeface="Times New Roman" pitchFamily="18" charset="0"/>
              <a:cs typeface="B Nazanin" panose="00000400000000000000" pitchFamily="2"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023" y="590550"/>
            <a:ext cx="1847850" cy="221932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732"/>
          <a:stretch/>
        </p:blipFill>
        <p:spPr>
          <a:xfrm>
            <a:off x="1378948" y="2777490"/>
            <a:ext cx="1866900" cy="1520190"/>
          </a:xfrm>
          <a:prstGeom prst="rect">
            <a:avLst/>
          </a:prstGeom>
        </p:spPr>
      </p:pic>
      <p:sp>
        <p:nvSpPr>
          <p:cNvPr id="21" name="Rectangle 20"/>
          <p:cNvSpPr/>
          <p:nvPr/>
        </p:nvSpPr>
        <p:spPr>
          <a:xfrm>
            <a:off x="1169943" y="4420314"/>
            <a:ext cx="2363290"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چاقو تیز کن؛ بز با درجاتی از سادگی</a:t>
            </a:r>
            <a:endParaRPr lang="en-US" sz="1400" dirty="0" smtClean="0">
              <a:latin typeface="Times New Roman" pitchFamily="18" charset="0"/>
              <a:cs typeface="B Nazanin" panose="00000400000000000000" pitchFamily="2" charset="-78"/>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286" y="2538109"/>
            <a:ext cx="1857375" cy="2105025"/>
          </a:xfrm>
          <a:prstGeom prst="rect">
            <a:avLst/>
          </a:prstGeom>
        </p:spPr>
      </p:pic>
      <p:sp>
        <p:nvSpPr>
          <p:cNvPr id="23" name="Rectangle 22"/>
          <p:cNvSpPr/>
          <p:nvPr/>
        </p:nvSpPr>
        <p:spPr>
          <a:xfrm>
            <a:off x="4267200" y="4628063"/>
            <a:ext cx="1804851"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چاقو تیز کن سنگی و برنزی</a:t>
            </a:r>
            <a:endParaRPr lang="en-US" sz="1400" dirty="0" smtClean="0">
              <a:latin typeface="Times New Roman" pitchFamily="18" charset="0"/>
              <a:cs typeface="B Nazanin" panose="00000400000000000000" pitchFamily="2" charset="-78"/>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6100" y="1949327"/>
            <a:ext cx="1866900" cy="2076450"/>
          </a:xfrm>
          <a:prstGeom prst="rect">
            <a:avLst/>
          </a:prstGeom>
        </p:spPr>
      </p:pic>
      <p:sp>
        <p:nvSpPr>
          <p:cNvPr id="27" name="Rectangle 26"/>
          <p:cNvSpPr/>
          <p:nvPr/>
        </p:nvSpPr>
        <p:spPr>
          <a:xfrm>
            <a:off x="6859089" y="4212565"/>
            <a:ext cx="2147751"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مجسمه بز کوهی متعلق به مارلیک</a:t>
            </a:r>
            <a:endParaRPr lang="en-US" sz="1400" dirty="0" smtClean="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3813407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81800" y="67330"/>
            <a:ext cx="1981200" cy="523220"/>
          </a:xfrm>
          <a:prstGeom prst="rect">
            <a:avLst/>
          </a:prstGeom>
          <a:noFill/>
        </p:spPr>
        <p:txBody>
          <a:bodyPr wrap="square" rtlCol="0">
            <a:spAutoFit/>
          </a:bodyPr>
          <a:lstStyle/>
          <a:p>
            <a:pPr algn="r" rtl="1"/>
            <a:r>
              <a:rPr lang="fa-IR" sz="2800" b="1" dirty="0" smtClean="0">
                <a:solidFill>
                  <a:schemeClr val="tx2">
                    <a:lumMod val="75000"/>
                  </a:schemeClr>
                </a:solidFill>
                <a:cs typeface="B Lotus" pitchFamily="2" charset="-78"/>
              </a:rPr>
              <a:t>آغاز تاریخ</a:t>
            </a:r>
            <a:endParaRPr lang="en-US" sz="2800" b="1" dirty="0">
              <a:solidFill>
                <a:schemeClr val="tx2">
                  <a:lumMod val="75000"/>
                </a:schemeClr>
              </a:solidFill>
              <a:cs typeface="B Lotus"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15</a:t>
            </a:fld>
            <a:endParaRPr lang="en-US" b="1" dirty="0">
              <a:solidFill>
                <a:schemeClr val="bg1">
                  <a:lumMod val="65000"/>
                </a:schemeClr>
              </a:solidFill>
            </a:endParaRPr>
          </a:p>
        </p:txBody>
      </p:sp>
      <p:sp>
        <p:nvSpPr>
          <p:cNvPr id="24" name="Rectangle 23"/>
          <p:cNvSpPr/>
          <p:nvPr/>
        </p:nvSpPr>
        <p:spPr>
          <a:xfrm>
            <a:off x="692595" y="3638613"/>
            <a:ext cx="2209800" cy="415498"/>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تنگ آب با دسته هایی از بز کوهی</a:t>
            </a:r>
            <a:endParaRPr lang="en-US" sz="1400" dirty="0" smtClean="0">
              <a:latin typeface="Times New Roman" pitchFamily="18" charset="0"/>
              <a:cs typeface="B Nazanin" panose="00000400000000000000" pitchFamily="2" charset="-78"/>
            </a:endParaRPr>
          </a:p>
        </p:txBody>
      </p:sp>
      <p:sp>
        <p:nvSpPr>
          <p:cNvPr id="25" name="Rectangle 24"/>
          <p:cNvSpPr/>
          <p:nvPr/>
        </p:nvSpPr>
        <p:spPr>
          <a:xfrm>
            <a:off x="3505200" y="3354601"/>
            <a:ext cx="2252663" cy="738664"/>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جام طلایی مارلیک با دو ردیف نقش بز کوهی نشسته</a:t>
            </a:r>
            <a:endParaRPr lang="en-US" sz="1400" dirty="0" smtClean="0">
              <a:latin typeface="Times New Roman" pitchFamily="18" charset="0"/>
              <a:cs typeface="B Nazanin" panose="00000400000000000000" pitchFamily="2" charset="-78"/>
            </a:endParaRPr>
          </a:p>
        </p:txBody>
      </p:sp>
      <p:sp>
        <p:nvSpPr>
          <p:cNvPr id="26" name="Rectangle 25"/>
          <p:cNvSpPr/>
          <p:nvPr/>
        </p:nvSpPr>
        <p:spPr>
          <a:xfrm>
            <a:off x="6553200" y="3584184"/>
            <a:ext cx="2057945" cy="415498"/>
          </a:xfrm>
          <a:prstGeom prst="rect">
            <a:avLst/>
          </a:prstGeom>
          <a:solidFill>
            <a:schemeClr val="accent4">
              <a:lumMod val="20000"/>
              <a:lumOff val="80000"/>
            </a:schemeClr>
          </a:solidFill>
        </p:spPr>
        <p:txBody>
          <a:bodyPr wrap="square">
            <a:spAutoFit/>
          </a:bodyPr>
          <a:lstStyle/>
          <a:p>
            <a:pPr algn="just"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ظرف نقره ای به شکل بز نشسته</a:t>
            </a:r>
            <a:endParaRPr lang="en-US" sz="1400" dirty="0" smtClean="0">
              <a:latin typeface="Times New Roman" pitchFamily="18" charset="0"/>
              <a:cs typeface="B Nazanin" panose="000004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 b="1239"/>
          <a:stretch/>
        </p:blipFill>
        <p:spPr>
          <a:xfrm>
            <a:off x="990600" y="1086667"/>
            <a:ext cx="1838325" cy="23423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971550"/>
            <a:ext cx="1676400" cy="2152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504950"/>
            <a:ext cx="1809750" cy="1743075"/>
          </a:xfrm>
          <a:prstGeom prst="rect">
            <a:avLst/>
          </a:prstGeom>
        </p:spPr>
      </p:pic>
    </p:spTree>
    <p:extLst>
      <p:ext uri="{BB962C8B-B14F-4D97-AF65-F5344CB8AC3E}">
        <p14:creationId xmlns:p14="http://schemas.microsoft.com/office/powerpoint/2010/main" val="720676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0" y="-1"/>
            <a:ext cx="274320" cy="5154931"/>
            <a:chOff x="0" y="-1"/>
            <a:chExt cx="167640" cy="6873241"/>
          </a:xfrm>
        </p:grpSpPr>
        <p:sp>
          <p:nvSpPr>
            <p:cNvPr id="25" name="Rectangle 24"/>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274320" y="762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7"/>
          <p:cNvSpPr>
            <a:spLocks noGrp="1"/>
          </p:cNvSpPr>
          <p:nvPr>
            <p:ph type="sldNum" sz="quarter" idx="12"/>
          </p:nvPr>
        </p:nvSpPr>
        <p:spPr>
          <a:xfrm>
            <a:off x="45720" y="164306"/>
            <a:ext cx="457200" cy="273844"/>
          </a:xfrm>
        </p:spPr>
        <p:txBody>
          <a:bodyPr/>
          <a:lstStyle/>
          <a:p>
            <a:fld id="{F14A87CC-5DF8-494B-8892-B56EF3C1AC05}" type="slidenum">
              <a:rPr lang="en-US" b="1" smtClean="0">
                <a:solidFill>
                  <a:schemeClr val="bg1">
                    <a:lumMod val="65000"/>
                  </a:schemeClr>
                </a:solidFill>
              </a:rPr>
              <a:t>16</a:t>
            </a:fld>
            <a:endParaRPr lang="en-US" b="1" dirty="0">
              <a:solidFill>
                <a:schemeClr val="bg1">
                  <a:lumMod val="65000"/>
                </a:schemeClr>
              </a:solidFill>
            </a:endParaRPr>
          </a:p>
        </p:txBody>
      </p:sp>
      <p:sp>
        <p:nvSpPr>
          <p:cNvPr id="14" name="Oval 13"/>
          <p:cNvSpPr/>
          <p:nvPr/>
        </p:nvSpPr>
        <p:spPr>
          <a:xfrm>
            <a:off x="7315200" y="1019991"/>
            <a:ext cx="1654628" cy="69450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165502" y="1019992"/>
            <a:ext cx="2445098" cy="2123658"/>
          </a:xfrm>
          <a:prstGeom prst="rect">
            <a:avLst/>
          </a:prstGeom>
          <a:noFill/>
        </p:spPr>
        <p:txBody>
          <a:bodyPr wrap="square" rtlCol="0">
            <a:spAutoFit/>
          </a:bodyPr>
          <a:lstStyle/>
          <a:p>
            <a:pPr algn="r" rtl="1"/>
            <a:r>
              <a:rPr lang="fa-IR" sz="2000" b="1" dirty="0" smtClean="0">
                <a:solidFill>
                  <a:schemeClr val="tx2">
                    <a:lumMod val="75000"/>
                  </a:schemeClr>
                </a:solidFill>
                <a:cs typeface="B Nazanin" panose="00000400000000000000" pitchFamily="2" charset="-78"/>
              </a:rPr>
              <a:t>                                       </a:t>
            </a:r>
            <a:r>
              <a:rPr lang="fa-IR" sz="1400" b="1" dirty="0" smtClean="0">
                <a:solidFill>
                  <a:schemeClr val="tx2">
                    <a:lumMod val="75000"/>
                  </a:schemeClr>
                </a:solidFill>
                <a:cs typeface="B Nazanin" panose="00000400000000000000" pitchFamily="2" charset="-78"/>
              </a:rPr>
              <a:t>دوره پایانی</a:t>
            </a:r>
          </a:p>
          <a:p>
            <a:pPr algn="r" rtl="1"/>
            <a:endParaRPr lang="fa-IR" sz="1400" b="1" dirty="0" smtClean="0">
              <a:solidFill>
                <a:schemeClr val="tx2">
                  <a:lumMod val="75000"/>
                </a:schemeClr>
              </a:solidFill>
              <a:cs typeface="B Nazanin" panose="00000400000000000000" pitchFamily="2" charset="-78"/>
            </a:endParaRPr>
          </a:p>
          <a:p>
            <a:pPr algn="just" rtl="1"/>
            <a:r>
              <a:rPr lang="fa-IR" sz="1400" b="1" dirty="0" smtClean="0">
                <a:solidFill>
                  <a:schemeClr val="tx2">
                    <a:lumMod val="75000"/>
                  </a:schemeClr>
                </a:solidFill>
                <a:cs typeface="B Lotus" pitchFamily="2" charset="-78"/>
              </a:rPr>
              <a:t> </a:t>
            </a:r>
            <a:r>
              <a:rPr lang="fa-IR" sz="1400" b="1" dirty="0" smtClean="0">
                <a:solidFill>
                  <a:schemeClr val="tx2">
                    <a:lumMod val="75000"/>
                  </a:schemeClr>
                </a:solidFill>
                <a:cs typeface="B Nazanin" panose="00000400000000000000" pitchFamily="2" charset="-78"/>
              </a:rPr>
              <a:t>3.حضورانسان هوشمند آناتومی نزدیک به انسان  امروزی  ساخت ابزار باظرافت بالا نقاشی بر دیوارههای غارها وحکاکی بر روی صخره هاگرایش به دین ها و توسعه ی باورهای دینی </a:t>
            </a:r>
          </a:p>
        </p:txBody>
      </p:sp>
      <p:sp>
        <p:nvSpPr>
          <p:cNvPr id="2" name="Rectangle 1"/>
          <p:cNvSpPr/>
          <p:nvPr/>
        </p:nvSpPr>
        <p:spPr>
          <a:xfrm>
            <a:off x="1295400" y="3736617"/>
            <a:ext cx="7162799" cy="12954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Nazanin" panose="00000400000000000000" pitchFamily="2" charset="-78"/>
              </a:rPr>
              <a:t>دراین دوره شاهد گسترش کشاورزی . اختراع چرخ .تکنیک کار با سفال . آشنایی با بافت البسه و ریسندگی تکنیک مهاجرت نیز در  این دوره توسعه یافته و نقش موثری در توسعه و انتقال تکنیک ها و حرفه ها و اعتقادات مردم را داشته است. </a:t>
            </a:r>
          </a:p>
          <a:p>
            <a:pPr algn="ctr"/>
            <a:r>
              <a:rPr lang="fa-IR" dirty="0" smtClean="0">
                <a:cs typeface="B Nazanin" panose="00000400000000000000" pitchFamily="2" charset="-78"/>
              </a:rPr>
              <a:t> آثار بدست آمده از این دوره وحکاکی از آثار بجای مانده از عملیات جراحی بر جمجه را نشان میدهد .</a:t>
            </a:r>
            <a:r>
              <a:rPr lang="fa-IR" dirty="0" smtClean="0">
                <a:cs typeface="B Lotus"/>
              </a:rPr>
              <a:t> </a:t>
            </a:r>
            <a:r>
              <a:rPr lang="en-CA" dirty="0" smtClean="0">
                <a:cs typeface="B Lotus"/>
              </a:rPr>
              <a:t> </a:t>
            </a:r>
            <a:r>
              <a:rPr lang="fa-IR" dirty="0" smtClean="0">
                <a:cs typeface="B Lotus"/>
              </a:rPr>
              <a:t> </a:t>
            </a:r>
            <a:endParaRPr lang="en-CA" dirty="0">
              <a:cs typeface="B Lotus"/>
            </a:endParaRPr>
          </a:p>
        </p:txBody>
      </p:sp>
      <p:sp>
        <p:nvSpPr>
          <p:cNvPr id="3" name="Rounded Rectangle 2"/>
          <p:cNvSpPr/>
          <p:nvPr/>
        </p:nvSpPr>
        <p:spPr>
          <a:xfrm>
            <a:off x="838200" y="895349"/>
            <a:ext cx="5308880" cy="27432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chemeClr val="tx1"/>
                </a:solidFill>
                <a:cs typeface="B Nazanin" panose="00000400000000000000" pitchFamily="2" charset="-78"/>
              </a:rPr>
              <a:t>اکثر بشقاب ها کاربردی تبلیغاتی دارد که به سایر کشورها که ناظر بر توان نظامی حکمرانان بوده است . به لحاظ معنایی انعکاسی از شکست دشمنان دنیوی و معنوی دارد. قطعات کوچک قالب گیری شده از جنس طلا برای تکه دوزی بر روی لباس ها بکار میرفته است. حالات دیگری که به کرات دیده شده حالت خیز و جهش و ایستایی است که اقتدار گرایانه است ودرجه بالایی از واقع گرایانه را داراست.</a:t>
            </a:r>
          </a:p>
          <a:p>
            <a:pPr algn="r"/>
            <a:r>
              <a:rPr lang="fa-IR" dirty="0" smtClean="0">
                <a:solidFill>
                  <a:schemeClr val="tx1"/>
                </a:solidFill>
                <a:cs typeface="B Nazanin" panose="00000400000000000000" pitchFamily="2" charset="-78"/>
              </a:rPr>
              <a:t>نکته قابل توجه به نحوه ی طراحی است و بصورتی که ریتون تعادل داشته ومرکز ثقل آندر تکیه گاه اثر یا زیر گلوی بز قرار گرفته که خود نیاز به دانش نسبتا بالایی از علم هندسه دارد.  </a:t>
            </a:r>
            <a:endParaRPr lang="en-CA" dirty="0">
              <a:solidFill>
                <a:schemeClr val="tx1"/>
              </a:solidFill>
              <a:cs typeface="B Nazanin" panose="00000400000000000000" pitchFamily="2" charset="-78"/>
            </a:endParaRPr>
          </a:p>
        </p:txBody>
      </p:sp>
    </p:spTree>
    <p:extLst>
      <p:ext uri="{BB962C8B-B14F-4D97-AF65-F5344CB8AC3E}">
        <p14:creationId xmlns:p14="http://schemas.microsoft.com/office/powerpoint/2010/main" val="1639162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81800" y="67330"/>
            <a:ext cx="1981200" cy="523220"/>
          </a:xfrm>
          <a:prstGeom prst="rect">
            <a:avLst/>
          </a:prstGeom>
          <a:noFill/>
        </p:spPr>
        <p:txBody>
          <a:bodyPr wrap="square" rtlCol="0">
            <a:spAutoFit/>
          </a:bodyPr>
          <a:lstStyle/>
          <a:p>
            <a:pPr algn="r" rtl="1"/>
            <a:r>
              <a:rPr lang="fa-IR" sz="2800" b="1" dirty="0" smtClean="0">
                <a:solidFill>
                  <a:schemeClr val="tx2">
                    <a:lumMod val="75000"/>
                  </a:schemeClr>
                </a:solidFill>
                <a:cs typeface="B Nazanin" panose="00000400000000000000" pitchFamily="2" charset="-78"/>
              </a:rPr>
              <a:t>دوره تاریخی</a:t>
            </a:r>
            <a:endParaRPr lang="en-US" sz="2800" b="1" dirty="0">
              <a:solidFill>
                <a:schemeClr val="tx2">
                  <a:lumMod val="75000"/>
                </a:schemeClr>
              </a:solidFill>
              <a:cs typeface="B Nazanin" panose="00000400000000000000"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17</a:t>
            </a:fld>
            <a:endParaRPr lang="en-US" b="1" dirty="0">
              <a:solidFill>
                <a:schemeClr val="bg1">
                  <a:lumMod val="65000"/>
                </a:schemeClr>
              </a:solidFill>
            </a:endParaRPr>
          </a:p>
        </p:txBody>
      </p:sp>
      <p:sp>
        <p:nvSpPr>
          <p:cNvPr id="24" name="Rectangle 23"/>
          <p:cNvSpPr/>
          <p:nvPr/>
        </p:nvSpPr>
        <p:spPr>
          <a:xfrm>
            <a:off x="2457450" y="1348704"/>
            <a:ext cx="2209800" cy="415498"/>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بشقاب طلا و نقره ای با نقش شکار</a:t>
            </a:r>
            <a:endParaRPr lang="en-US" sz="1400" dirty="0" smtClean="0">
              <a:latin typeface="Times New Roman" pitchFamily="18" charset="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67512"/>
            <a:ext cx="1638300" cy="17240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178" y="819151"/>
            <a:ext cx="1641325" cy="1732510"/>
          </a:xfrm>
          <a:prstGeom prst="rect">
            <a:avLst/>
          </a:prstGeom>
        </p:spPr>
      </p:pic>
      <p:sp>
        <p:nvSpPr>
          <p:cNvPr id="21" name="Rectangle 20"/>
          <p:cNvSpPr/>
          <p:nvPr/>
        </p:nvSpPr>
        <p:spPr>
          <a:xfrm>
            <a:off x="4908913" y="1335240"/>
            <a:ext cx="2209800" cy="415498"/>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بشقاب با نقش بهرام گور و ازاده</a:t>
            </a:r>
            <a:endParaRPr lang="en-US" sz="1400" dirty="0" smtClean="0">
              <a:latin typeface="Times New Roman" pitchFamily="18" charset="0"/>
              <a:cs typeface="B Nazanin"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354" y="2647950"/>
            <a:ext cx="1528069" cy="20574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725" y="2677069"/>
            <a:ext cx="1657350" cy="2447925"/>
          </a:xfrm>
          <a:prstGeom prst="rect">
            <a:avLst/>
          </a:prstGeom>
        </p:spPr>
      </p:pic>
      <p:sp>
        <p:nvSpPr>
          <p:cNvPr id="27" name="Rectangle 26"/>
          <p:cNvSpPr/>
          <p:nvPr/>
        </p:nvSpPr>
        <p:spPr>
          <a:xfrm>
            <a:off x="2475412" y="3758691"/>
            <a:ext cx="2209800" cy="738664"/>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بز کوهی از جنس طلا برای تکه دوزی روی لباس</a:t>
            </a:r>
            <a:endParaRPr lang="en-US" sz="1400" dirty="0" smtClean="0">
              <a:latin typeface="Times New Roman" pitchFamily="18" charset="0"/>
              <a:cs typeface="B Nazanin" panose="00000400000000000000" pitchFamily="2" charset="-78"/>
            </a:endParaRPr>
          </a:p>
        </p:txBody>
      </p:sp>
      <p:sp>
        <p:nvSpPr>
          <p:cNvPr id="28" name="Rectangle 27"/>
          <p:cNvSpPr/>
          <p:nvPr/>
        </p:nvSpPr>
        <p:spPr>
          <a:xfrm>
            <a:off x="4988379" y="3780219"/>
            <a:ext cx="2209800" cy="738664"/>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دسته یک ظرف به صورت بز کوهی بالدار</a:t>
            </a:r>
            <a:endParaRPr lang="en-US" sz="1400" dirty="0" smtClean="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4167984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81800" y="67330"/>
            <a:ext cx="1981200" cy="523220"/>
          </a:xfrm>
          <a:prstGeom prst="rect">
            <a:avLst/>
          </a:prstGeom>
          <a:noFill/>
        </p:spPr>
        <p:txBody>
          <a:bodyPr wrap="square" rtlCol="0">
            <a:spAutoFit/>
          </a:bodyPr>
          <a:lstStyle/>
          <a:p>
            <a:pPr algn="r" rtl="1"/>
            <a:r>
              <a:rPr lang="fa-IR" sz="2800" b="1" dirty="0" smtClean="0">
                <a:solidFill>
                  <a:schemeClr val="tx2">
                    <a:lumMod val="75000"/>
                  </a:schemeClr>
                </a:solidFill>
                <a:cs typeface="B Lotus" pitchFamily="2" charset="-78"/>
              </a:rPr>
              <a:t>دوره تاریخی</a:t>
            </a:r>
            <a:endParaRPr lang="en-US" sz="2800" b="1" dirty="0">
              <a:solidFill>
                <a:schemeClr val="tx2">
                  <a:lumMod val="75000"/>
                </a:schemeClr>
              </a:solidFill>
              <a:cs typeface="B Lotus"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18</a:t>
            </a:fld>
            <a:endParaRPr lang="en-US" b="1" dirty="0">
              <a:solidFill>
                <a:schemeClr val="bg1">
                  <a:lumMod val="65000"/>
                </a:schemeClr>
              </a:solidFill>
            </a:endParaRPr>
          </a:p>
        </p:txBody>
      </p:sp>
      <p:sp>
        <p:nvSpPr>
          <p:cNvPr id="21" name="Rectangle 20"/>
          <p:cNvSpPr/>
          <p:nvPr/>
        </p:nvSpPr>
        <p:spPr>
          <a:xfrm>
            <a:off x="441960" y="3267305"/>
            <a:ext cx="2621280" cy="369332"/>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200" dirty="0" smtClean="0">
                <a:latin typeface="Times New Roman" pitchFamily="18" charset="0"/>
                <a:cs typeface="B Nazanin" panose="00000400000000000000" pitchFamily="2" charset="-78"/>
              </a:rPr>
              <a:t>ریتون نقره طلاکاری شده به شکل سر بز کوهی</a:t>
            </a:r>
            <a:endParaRPr lang="en-US" sz="1200" dirty="0" smtClean="0">
              <a:latin typeface="Times New Roman" pitchFamily="18" charset="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93171"/>
            <a:ext cx="1191065" cy="22580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755" y="1563095"/>
            <a:ext cx="1219200" cy="23050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9774" y="859877"/>
            <a:ext cx="1328226" cy="341928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7506" y="1215974"/>
            <a:ext cx="1261847" cy="2150471"/>
          </a:xfrm>
          <a:prstGeom prst="rect">
            <a:avLst/>
          </a:prstGeom>
        </p:spPr>
      </p:pic>
      <p:sp>
        <p:nvSpPr>
          <p:cNvPr id="25" name="Rectangle 24"/>
          <p:cNvSpPr/>
          <p:nvPr/>
        </p:nvSpPr>
        <p:spPr>
          <a:xfrm>
            <a:off x="2282671" y="3825443"/>
            <a:ext cx="2621280" cy="415498"/>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بز کوهی نقره طلاکاری شده در حال خیز</a:t>
            </a:r>
            <a:endParaRPr lang="en-US" sz="1400" dirty="0" smtClean="0">
              <a:latin typeface="Times New Roman" pitchFamily="18" charset="0"/>
              <a:cs typeface="B Nazanin" panose="00000400000000000000" pitchFamily="2" charset="-78"/>
            </a:endParaRPr>
          </a:p>
        </p:txBody>
      </p:sp>
      <p:sp>
        <p:nvSpPr>
          <p:cNvPr id="26" name="Rectangle 25"/>
          <p:cNvSpPr/>
          <p:nvPr/>
        </p:nvSpPr>
        <p:spPr>
          <a:xfrm>
            <a:off x="4842510" y="4298417"/>
            <a:ext cx="2621280" cy="738664"/>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بز کوهی سنگی به عنوان جای ظرف نوشیدنی در مراسم آیینی</a:t>
            </a:r>
            <a:endParaRPr lang="en-US" sz="1400" dirty="0" smtClean="0">
              <a:latin typeface="Times New Roman" pitchFamily="18" charset="0"/>
              <a:cs typeface="B Nazanin" panose="00000400000000000000" pitchFamily="2" charset="-78"/>
            </a:endParaRPr>
          </a:p>
        </p:txBody>
      </p:sp>
      <p:sp>
        <p:nvSpPr>
          <p:cNvPr id="29" name="Rectangle 28"/>
          <p:cNvSpPr/>
          <p:nvPr/>
        </p:nvSpPr>
        <p:spPr>
          <a:xfrm>
            <a:off x="7293428" y="3394706"/>
            <a:ext cx="1690007" cy="738664"/>
          </a:xfrm>
          <a:prstGeom prst="rect">
            <a:avLst/>
          </a:prstGeom>
          <a:solidFill>
            <a:schemeClr val="accent4">
              <a:lumMod val="20000"/>
              <a:lumOff val="80000"/>
            </a:schemeClr>
          </a:solidFill>
        </p:spPr>
        <p:txBody>
          <a:bodyPr wrap="square">
            <a:spAutoFit/>
          </a:bodyPr>
          <a:lstStyle/>
          <a:p>
            <a:pPr algn="ctr" rtl="1">
              <a:lnSpc>
                <a:spcPct val="150000"/>
              </a:lnSpc>
              <a:buClr>
                <a:schemeClr val="accent6">
                  <a:lumMod val="75000"/>
                </a:schemeClr>
              </a:buClr>
            </a:pPr>
            <a:r>
              <a:rPr lang="fa-IR" sz="1400" dirty="0" smtClean="0">
                <a:latin typeface="Times New Roman" pitchFamily="18" charset="0"/>
                <a:cs typeface="B Nazanin" panose="00000400000000000000" pitchFamily="2" charset="-78"/>
              </a:rPr>
              <a:t>نقش بز کوهی روی ریتونی با کاربرد ایینی</a:t>
            </a:r>
            <a:endParaRPr lang="en-US" sz="1400" dirty="0" smtClean="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2794513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1"/>
            <a:ext cx="274320" cy="5154931"/>
            <a:chOff x="0" y="-1"/>
            <a:chExt cx="167640" cy="6873241"/>
          </a:xfrm>
        </p:grpSpPr>
        <p:sp>
          <p:nvSpPr>
            <p:cNvPr id="6" name="Rectangle 5"/>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 y="0"/>
            <a:ext cx="1008380" cy="875942"/>
          </a:xfrm>
          <a:prstGeom prst="rect">
            <a:avLst/>
          </a:prstGeom>
        </p:spPr>
      </p:pic>
      <p:sp>
        <p:nvSpPr>
          <p:cNvPr id="14" name="TextBox 13"/>
          <p:cNvSpPr txBox="1"/>
          <p:nvPr/>
        </p:nvSpPr>
        <p:spPr>
          <a:xfrm>
            <a:off x="6172200" y="52687"/>
            <a:ext cx="2590800" cy="461665"/>
          </a:xfrm>
          <a:prstGeom prst="rect">
            <a:avLst/>
          </a:prstGeom>
          <a:noFill/>
        </p:spPr>
        <p:txBody>
          <a:bodyPr wrap="square" rtlCol="0">
            <a:spAutoFit/>
          </a:bodyPr>
          <a:lstStyle/>
          <a:p>
            <a:pPr algn="r" rtl="1"/>
            <a:r>
              <a:rPr lang="fa-IR" sz="2400" b="1" dirty="0" smtClean="0">
                <a:solidFill>
                  <a:schemeClr val="tx2">
                    <a:lumMod val="75000"/>
                  </a:schemeClr>
                </a:solidFill>
                <a:latin typeface="Times New Roman" pitchFamily="18" charset="0"/>
                <a:cs typeface="B Lotus" pitchFamily="2" charset="-78"/>
              </a:rPr>
              <a:t>نتیجه</a:t>
            </a:r>
            <a:endParaRPr lang="en-US" sz="2400" b="1" dirty="0">
              <a:solidFill>
                <a:schemeClr val="tx2">
                  <a:lumMod val="75000"/>
                </a:schemeClr>
              </a:solidFill>
              <a:latin typeface="Times New Roman" pitchFamily="18" charset="0"/>
              <a:cs typeface="B Lotus"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10" y="538846"/>
            <a:ext cx="7971790" cy="4318904"/>
          </a:xfrm>
          <a:prstGeom prst="rect">
            <a:avLst/>
          </a:prstGeom>
        </p:spPr>
      </p:pic>
      <p:sp>
        <p:nvSpPr>
          <p:cNvPr id="17" name="Rounded Rectangle 16"/>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p:cNvSpPr txBox="1">
            <a:spLocks/>
          </p:cNvSpPr>
          <p:nvPr/>
        </p:nvSpPr>
        <p:spPr>
          <a:xfrm>
            <a:off x="45720" y="145653"/>
            <a:ext cx="4572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00ABA6-9E45-4DFE-8CB9-F0C605E9AFB6}" type="slidenum">
              <a:rPr lang="en-US" b="1" smtClean="0">
                <a:solidFill>
                  <a:schemeClr val="bg1">
                    <a:lumMod val="65000"/>
                  </a:schemeClr>
                </a:solidFill>
              </a:rPr>
              <a:pPr/>
              <a:t>19</a:t>
            </a:fld>
            <a:endParaRPr lang="en-US" b="1" dirty="0">
              <a:solidFill>
                <a:schemeClr val="bg1">
                  <a:lumMod val="65000"/>
                </a:schemeClr>
              </a:solidFill>
            </a:endParaRPr>
          </a:p>
        </p:txBody>
      </p:sp>
    </p:spTree>
    <p:extLst>
      <p:ext uri="{BB962C8B-B14F-4D97-AF65-F5344CB8AC3E}">
        <p14:creationId xmlns:p14="http://schemas.microsoft.com/office/powerpoint/2010/main" val="3210656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6200000">
            <a:off x="3047206" y="2147082"/>
            <a:ext cx="2049462" cy="3089672"/>
            <a:chOff x="11114" y="1139428"/>
            <a:chExt cx="2049462" cy="3089672"/>
          </a:xfrm>
        </p:grpSpPr>
        <p:sp>
          <p:nvSpPr>
            <p:cNvPr id="5" name="Rectangle 2"/>
            <p:cNvSpPr>
              <a:spLocks noChangeArrowheads="1"/>
            </p:cNvSpPr>
            <p:nvPr/>
          </p:nvSpPr>
          <p:spPr bwMode="auto">
            <a:xfrm flipH="1">
              <a:off x="1035051" y="1905000"/>
              <a:ext cx="1025525" cy="766763"/>
            </a:xfrm>
            <a:prstGeom prst="rect">
              <a:avLst/>
            </a:prstGeom>
            <a:solidFill>
              <a:srgbClr val="005392">
                <a:alpha val="8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6" name="Rectangle 3"/>
            <p:cNvSpPr>
              <a:spLocks noChangeArrowheads="1"/>
            </p:cNvSpPr>
            <p:nvPr/>
          </p:nvSpPr>
          <p:spPr bwMode="auto">
            <a:xfrm flipH="1">
              <a:off x="11114" y="1905001"/>
              <a:ext cx="1023937" cy="765572"/>
            </a:xfrm>
            <a:prstGeom prst="rect">
              <a:avLst/>
            </a:prstGeom>
            <a:solidFill>
              <a:srgbClr val="0D6E08">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7" name="Rectangle 4"/>
            <p:cNvSpPr>
              <a:spLocks noChangeArrowheads="1"/>
            </p:cNvSpPr>
            <p:nvPr/>
          </p:nvSpPr>
          <p:spPr bwMode="auto">
            <a:xfrm flipH="1">
              <a:off x="11114" y="1139428"/>
              <a:ext cx="1023937" cy="765572"/>
            </a:xfrm>
            <a:prstGeom prst="rect">
              <a:avLst/>
            </a:prstGeom>
            <a:solidFill>
              <a:srgbClr val="532476">
                <a:alpha val="8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8" name="Rectangle 5"/>
            <p:cNvSpPr>
              <a:spLocks noChangeArrowheads="1"/>
            </p:cNvSpPr>
            <p:nvPr/>
          </p:nvSpPr>
          <p:spPr bwMode="auto">
            <a:xfrm flipH="1">
              <a:off x="15240" y="2671763"/>
              <a:ext cx="1051560" cy="790575"/>
            </a:xfrm>
            <a:prstGeom prst="rect">
              <a:avLst/>
            </a:prstGeom>
            <a:solidFill>
              <a:srgbClr val="CEC114">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9" name="Rectangle 6"/>
            <p:cNvSpPr>
              <a:spLocks noChangeArrowheads="1"/>
            </p:cNvSpPr>
            <p:nvPr/>
          </p:nvSpPr>
          <p:spPr bwMode="auto">
            <a:xfrm flipH="1">
              <a:off x="1035051" y="3462337"/>
              <a:ext cx="1025525" cy="766763"/>
            </a:xfrm>
            <a:prstGeom prst="rect">
              <a:avLst/>
            </a:prstGeom>
            <a:solidFill>
              <a:srgbClr val="920000">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0" name="Rectangle 7"/>
            <p:cNvSpPr>
              <a:spLocks noChangeArrowheads="1"/>
            </p:cNvSpPr>
            <p:nvPr/>
          </p:nvSpPr>
          <p:spPr bwMode="auto">
            <a:xfrm flipH="1">
              <a:off x="1035051" y="2671763"/>
              <a:ext cx="1025525" cy="790575"/>
            </a:xfrm>
            <a:prstGeom prst="rect">
              <a:avLst/>
            </a:prstGeom>
            <a:solidFill>
              <a:srgbClr val="78B832">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grpSp>
      <p:sp>
        <p:nvSpPr>
          <p:cNvPr id="11" name="Rectangle 2"/>
          <p:cNvSpPr>
            <a:spLocks noChangeArrowheads="1"/>
          </p:cNvSpPr>
          <p:nvPr/>
        </p:nvSpPr>
        <p:spPr bwMode="auto">
          <a:xfrm>
            <a:off x="2527101" y="4090988"/>
            <a:ext cx="2806899" cy="685800"/>
          </a:xfrm>
          <a:prstGeom prst="rect">
            <a:avLst/>
          </a:prstGeom>
          <a:noFill/>
          <a:ln w="9525">
            <a:noFill/>
            <a:miter lim="800000"/>
            <a:headEnd/>
            <a:tailEnd/>
          </a:ln>
          <a:effectLst/>
        </p:spPr>
        <p:txBody>
          <a:bodyPr lIns="92075" tIns="46038" rIns="92075" bIns="46038"/>
          <a:lstStyle/>
          <a:p>
            <a:pPr marL="742950" lvl="1" indent="-285750" algn="ctr" rtl="1">
              <a:spcBef>
                <a:spcPct val="20000"/>
              </a:spcBef>
              <a:buClr>
                <a:schemeClr val="tx1"/>
              </a:buClr>
            </a:pPr>
            <a:r>
              <a:rPr lang="fa-IR" b="1" dirty="0" smtClean="0">
                <a:latin typeface="Arial Unicode MS" panose="020B0604020202020204" pitchFamily="34" charset="-128"/>
                <a:ea typeface="Arial Unicode MS" panose="020B0604020202020204" pitchFamily="34" charset="-128"/>
                <a:cs typeface="B Nazanin" panose="00000400000000000000" pitchFamily="2" charset="-78"/>
              </a:rPr>
              <a:t>استاد</a:t>
            </a:r>
            <a:r>
              <a:rPr lang="en-CA" b="1" dirty="0" smtClean="0">
                <a:latin typeface="Arial Unicode MS" panose="020B0604020202020204" pitchFamily="34" charset="-128"/>
                <a:ea typeface="Arial Unicode MS" panose="020B0604020202020204" pitchFamily="34" charset="-128"/>
                <a:cs typeface="B Nazanin" panose="00000400000000000000" pitchFamily="2" charset="-78"/>
              </a:rPr>
              <a:t> : </a:t>
            </a:r>
            <a:r>
              <a:rPr lang="fa-IR" b="1" dirty="0" smtClean="0">
                <a:latin typeface="Arial Unicode MS" panose="020B0604020202020204" pitchFamily="34" charset="-128"/>
                <a:ea typeface="Arial Unicode MS" panose="020B0604020202020204" pitchFamily="34" charset="-128"/>
                <a:cs typeface="B Nazanin" panose="00000400000000000000" pitchFamily="2" charset="-78"/>
              </a:rPr>
              <a:t>ریحانه طالبی</a:t>
            </a:r>
            <a:r>
              <a:rPr lang="fa-IR" b="1" dirty="0">
                <a:latin typeface="Arial Unicode MS" panose="020B0604020202020204" pitchFamily="34" charset="-128"/>
                <a:ea typeface="Arial Unicode MS" panose="020B0604020202020204" pitchFamily="34" charset="-128"/>
                <a:cs typeface="B Nazanin" panose="00000400000000000000" pitchFamily="2" charset="-78"/>
              </a:rPr>
              <a:t> </a:t>
            </a:r>
            <a:endParaRPr lang="en-US" b="1" dirty="0">
              <a:latin typeface="Arial Unicode MS" panose="020B0604020202020204" pitchFamily="34" charset="-128"/>
              <a:ea typeface="Arial Unicode MS" panose="020B0604020202020204" pitchFamily="34" charset="-128"/>
              <a:cs typeface="B Nazanin" panose="00000400000000000000" pitchFamily="2" charset="-78"/>
            </a:endParaRPr>
          </a:p>
        </p:txBody>
      </p:sp>
      <p:sp>
        <p:nvSpPr>
          <p:cNvPr id="12" name="Rectangle 2"/>
          <p:cNvSpPr>
            <a:spLocks noChangeArrowheads="1"/>
          </p:cNvSpPr>
          <p:nvPr/>
        </p:nvSpPr>
        <p:spPr bwMode="auto">
          <a:xfrm>
            <a:off x="2527100" y="3692710"/>
            <a:ext cx="2322909" cy="449313"/>
          </a:xfrm>
          <a:prstGeom prst="rect">
            <a:avLst/>
          </a:prstGeom>
          <a:noFill/>
          <a:ln w="9525">
            <a:noFill/>
            <a:miter lim="800000"/>
            <a:headEnd/>
            <a:tailEnd/>
          </a:ln>
          <a:effectLst/>
        </p:spPr>
        <p:txBody>
          <a:bodyPr lIns="92075" tIns="46038" rIns="92075" bIns="46038"/>
          <a:lstStyle/>
          <a:p>
            <a:pPr algn="r" rtl="1"/>
            <a:r>
              <a:rPr lang="fa-IR" sz="2400" b="1" dirty="0" smtClean="0">
                <a:cs typeface="B Nazanin" panose="00000400000000000000" pitchFamily="2" charset="-78"/>
              </a:rPr>
              <a:t>نقش</a:t>
            </a:r>
            <a:r>
              <a:rPr lang="en-US" sz="2400" b="1" dirty="0">
                <a:cs typeface="B Nazanin" panose="00000400000000000000" pitchFamily="2" charset="-78"/>
              </a:rPr>
              <a:t>‎</a:t>
            </a:r>
            <a:r>
              <a:rPr lang="fa-IR" sz="2400" b="1" dirty="0" smtClean="0">
                <a:cs typeface="B Nazanin" panose="00000400000000000000" pitchFamily="2" charset="-78"/>
              </a:rPr>
              <a:t>مایه   بز</a:t>
            </a:r>
            <a:r>
              <a:rPr lang="en-US" sz="2400" b="1" dirty="0" smtClean="0">
                <a:cs typeface="B Titr" pitchFamily="2" charset="-78"/>
              </a:rPr>
              <a:t>‎</a:t>
            </a:r>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4483" t="-3097" r="430" b="1"/>
          <a:stretch/>
        </p:blipFill>
        <p:spPr>
          <a:xfrm>
            <a:off x="3733800" y="1058328"/>
            <a:ext cx="1438274" cy="21850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712" y="142575"/>
            <a:ext cx="552450" cy="561975"/>
          </a:xfrm>
          <a:prstGeom prst="rect">
            <a:avLst/>
          </a:prstGeom>
        </p:spPr>
      </p:pic>
    </p:spTree>
    <p:extLst>
      <p:ext uri="{BB962C8B-B14F-4D97-AF65-F5344CB8AC3E}">
        <p14:creationId xmlns:p14="http://schemas.microsoft.com/office/powerpoint/2010/main" val="3717473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0" y="-1"/>
            <a:ext cx="274320" cy="5154931"/>
            <a:chOff x="0" y="-1"/>
            <a:chExt cx="167640" cy="6873241"/>
          </a:xfrm>
        </p:grpSpPr>
        <p:sp>
          <p:nvSpPr>
            <p:cNvPr id="25" name="Rectangle 24"/>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274320" y="762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7"/>
          <p:cNvSpPr>
            <a:spLocks noGrp="1"/>
          </p:cNvSpPr>
          <p:nvPr>
            <p:ph type="sldNum" sz="quarter" idx="12"/>
          </p:nvPr>
        </p:nvSpPr>
        <p:spPr>
          <a:xfrm>
            <a:off x="45720" y="164306"/>
            <a:ext cx="457200" cy="273844"/>
          </a:xfrm>
        </p:spPr>
        <p:txBody>
          <a:bodyPr/>
          <a:lstStyle/>
          <a:p>
            <a:fld id="{F14A87CC-5DF8-494B-8892-B56EF3C1AC05}" type="slidenum">
              <a:rPr lang="en-US" b="1" smtClean="0">
                <a:solidFill>
                  <a:schemeClr val="bg1">
                    <a:lumMod val="65000"/>
                  </a:schemeClr>
                </a:solidFill>
              </a:rPr>
              <a:t>20</a:t>
            </a:fld>
            <a:endParaRPr lang="en-US" b="1" dirty="0">
              <a:solidFill>
                <a:schemeClr val="bg1">
                  <a:lumMod val="65000"/>
                </a:schemeClr>
              </a:solidFill>
            </a:endParaRPr>
          </a:p>
        </p:txBody>
      </p:sp>
      <p:sp>
        <p:nvSpPr>
          <p:cNvPr id="17" name="TextBox 16"/>
          <p:cNvSpPr txBox="1"/>
          <p:nvPr/>
        </p:nvSpPr>
        <p:spPr>
          <a:xfrm>
            <a:off x="3505199" y="3342571"/>
            <a:ext cx="2759413" cy="954107"/>
          </a:xfrm>
          <a:prstGeom prst="rect">
            <a:avLst/>
          </a:prstGeom>
          <a:noFill/>
        </p:spPr>
        <p:txBody>
          <a:bodyPr wrap="square" rtlCol="0">
            <a:spAutoFit/>
          </a:bodyPr>
          <a:lstStyle/>
          <a:p>
            <a:pPr algn="just" rtl="1"/>
            <a:r>
              <a:rPr lang="fa-IR" sz="2800" b="1" dirty="0" smtClean="0">
                <a:solidFill>
                  <a:schemeClr val="tx2">
                    <a:lumMod val="75000"/>
                  </a:schemeClr>
                </a:solidFill>
                <a:cs typeface="B Nazanin" panose="00000400000000000000" pitchFamily="2" charset="-78"/>
              </a:rPr>
              <a:t>ساختار شکلی و </a:t>
            </a:r>
            <a:r>
              <a:rPr lang="fa-IR" sz="2800" b="1" dirty="0">
                <a:solidFill>
                  <a:schemeClr val="tx2">
                    <a:lumMod val="75000"/>
                  </a:schemeClr>
                </a:solidFill>
                <a:cs typeface="B Nazanin" panose="00000400000000000000" pitchFamily="2" charset="-78"/>
              </a:rPr>
              <a:t>فرم نقش</a:t>
            </a:r>
            <a:r>
              <a:rPr lang="en-US" sz="2800" b="1" dirty="0">
                <a:solidFill>
                  <a:schemeClr val="tx2">
                    <a:lumMod val="75000"/>
                  </a:schemeClr>
                </a:solidFill>
                <a:cs typeface="B Nazanin" panose="00000400000000000000" pitchFamily="2" charset="-78"/>
              </a:rPr>
              <a:t>‎</a:t>
            </a:r>
            <a:r>
              <a:rPr lang="fa-IR" sz="2800" b="1" dirty="0">
                <a:solidFill>
                  <a:schemeClr val="tx2">
                    <a:lumMod val="75000"/>
                  </a:schemeClr>
                </a:solidFill>
                <a:cs typeface="B Nazanin" panose="00000400000000000000" pitchFamily="2" charset="-78"/>
              </a:rPr>
              <a:t>مایه </a:t>
            </a:r>
            <a:r>
              <a:rPr lang="fa-IR" sz="2800" b="1" dirty="0" smtClean="0">
                <a:solidFill>
                  <a:schemeClr val="tx2">
                    <a:lumMod val="75000"/>
                  </a:schemeClr>
                </a:solidFill>
                <a:cs typeface="B Nazanin" panose="00000400000000000000" pitchFamily="2" charset="-78"/>
              </a:rPr>
              <a:t>بز سفالینه</a:t>
            </a:r>
            <a:endParaRPr lang="en-US" sz="2800" b="1" dirty="0">
              <a:solidFill>
                <a:schemeClr val="tx2">
                  <a:lumMod val="75000"/>
                </a:schemeClr>
              </a:solidFill>
              <a:cs typeface="B Nazanin" panose="00000400000000000000" pitchFamily="2" charset="-78"/>
            </a:endParaRPr>
          </a:p>
        </p:txBody>
      </p:sp>
      <p:sp>
        <p:nvSpPr>
          <p:cNvPr id="14" name="Oval 13"/>
          <p:cNvSpPr/>
          <p:nvPr/>
        </p:nvSpPr>
        <p:spPr>
          <a:xfrm>
            <a:off x="3858986" y="1621971"/>
            <a:ext cx="1654628"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05200" y="1714499"/>
            <a:ext cx="1752600" cy="400110"/>
          </a:xfrm>
          <a:prstGeom prst="rect">
            <a:avLst/>
          </a:prstGeom>
          <a:noFill/>
        </p:spPr>
        <p:txBody>
          <a:bodyPr wrap="square" rtlCol="0">
            <a:spAutoFit/>
          </a:bodyPr>
          <a:lstStyle/>
          <a:p>
            <a:pPr algn="r" rtl="1"/>
            <a:r>
              <a:rPr lang="fa-IR" sz="2000" b="1" dirty="0" smtClean="0">
                <a:solidFill>
                  <a:schemeClr val="tx2">
                    <a:lumMod val="75000"/>
                  </a:schemeClr>
                </a:solidFill>
                <a:cs typeface="B Nazanin" panose="00000400000000000000" pitchFamily="2" charset="-78"/>
              </a:rPr>
              <a:t>نتیجه گیری</a:t>
            </a:r>
            <a:endParaRPr lang="en-US" sz="2000" b="1" dirty="0">
              <a:solidFill>
                <a:schemeClr val="tx2">
                  <a:lumMod val="75000"/>
                </a:schemeClr>
              </a:solidFill>
              <a:cs typeface="B Nazanin" panose="00000400000000000000" pitchFamily="2" charset="-78"/>
            </a:endParaRPr>
          </a:p>
        </p:txBody>
      </p:sp>
      <p:sp>
        <p:nvSpPr>
          <p:cNvPr id="4" name="Down Arrow 3"/>
          <p:cNvSpPr/>
          <p:nvPr/>
        </p:nvSpPr>
        <p:spPr>
          <a:xfrm>
            <a:off x="4572000" y="2639786"/>
            <a:ext cx="228600" cy="37847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262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0" y="-1"/>
            <a:ext cx="274320" cy="5154931"/>
            <a:chOff x="0" y="-1"/>
            <a:chExt cx="167640" cy="6873241"/>
          </a:xfrm>
        </p:grpSpPr>
        <p:sp>
          <p:nvSpPr>
            <p:cNvPr id="25" name="Rectangle 24"/>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274320" y="762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7"/>
          <p:cNvSpPr>
            <a:spLocks noGrp="1"/>
          </p:cNvSpPr>
          <p:nvPr>
            <p:ph type="sldNum" sz="quarter" idx="12"/>
          </p:nvPr>
        </p:nvSpPr>
        <p:spPr>
          <a:xfrm>
            <a:off x="45720" y="164306"/>
            <a:ext cx="457200" cy="273844"/>
          </a:xfrm>
        </p:spPr>
        <p:txBody>
          <a:bodyPr/>
          <a:lstStyle/>
          <a:p>
            <a:fld id="{F14A87CC-5DF8-494B-8892-B56EF3C1AC05}" type="slidenum">
              <a:rPr lang="en-US" b="1" smtClean="0">
                <a:solidFill>
                  <a:schemeClr val="bg1">
                    <a:lumMod val="65000"/>
                  </a:schemeClr>
                </a:solidFill>
              </a:rPr>
              <a:t>21</a:t>
            </a:fld>
            <a:endParaRPr lang="en-US" b="1" dirty="0">
              <a:solidFill>
                <a:schemeClr val="bg1">
                  <a:lumMod val="65000"/>
                </a:schemeClr>
              </a:solidFill>
            </a:endParaRPr>
          </a:p>
        </p:txBody>
      </p:sp>
      <p:graphicFrame>
        <p:nvGraphicFramePr>
          <p:cNvPr id="3" name="Diagram 2"/>
          <p:cNvGraphicFramePr/>
          <p:nvPr>
            <p:extLst>
              <p:ext uri="{D42A27DB-BD31-4B8C-83A1-F6EECF244321}">
                <p14:modId xmlns:p14="http://schemas.microsoft.com/office/powerpoint/2010/main" val="4097841974"/>
              </p:ext>
            </p:extLst>
          </p:nvPr>
        </p:nvGraphicFramePr>
        <p:xfrm>
          <a:off x="1524000" y="7235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0619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8100" y="164306"/>
            <a:ext cx="274320" cy="5154931"/>
            <a:chOff x="0" y="-1"/>
            <a:chExt cx="167640" cy="6873241"/>
          </a:xfrm>
        </p:grpSpPr>
        <p:sp>
          <p:nvSpPr>
            <p:cNvPr id="25" name="Rectangle 24"/>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4038600" y="67330"/>
            <a:ext cx="4724400" cy="461665"/>
          </a:xfrm>
          <a:prstGeom prst="rect">
            <a:avLst/>
          </a:prstGeom>
          <a:noFill/>
        </p:spPr>
        <p:txBody>
          <a:bodyPr wrap="square" rtlCol="0">
            <a:spAutoFit/>
          </a:bodyPr>
          <a:lstStyle/>
          <a:p>
            <a:pPr lvl="0" algn="r" rtl="1"/>
            <a:r>
              <a:rPr lang="fa-IR" sz="2400" b="1" dirty="0" smtClean="0">
                <a:solidFill>
                  <a:schemeClr val="tx2">
                    <a:lumMod val="75000"/>
                  </a:schemeClr>
                </a:solidFill>
                <a:cs typeface="B Nazanin" panose="00000400000000000000" pitchFamily="2" charset="-78"/>
              </a:rPr>
              <a:t>نقش</a:t>
            </a:r>
            <a:r>
              <a:rPr lang="en-US" sz="2400" b="1" dirty="0">
                <a:solidFill>
                  <a:schemeClr val="tx2">
                    <a:lumMod val="75000"/>
                  </a:schemeClr>
                </a:solidFill>
                <a:cs typeface="B Nazanin" panose="00000400000000000000" pitchFamily="2" charset="-78"/>
              </a:rPr>
              <a:t>‎</a:t>
            </a:r>
            <a:r>
              <a:rPr lang="fa-IR" sz="2400" b="1" dirty="0">
                <a:solidFill>
                  <a:schemeClr val="tx2">
                    <a:lumMod val="75000"/>
                  </a:schemeClr>
                </a:solidFill>
                <a:cs typeface="B Nazanin" panose="00000400000000000000" pitchFamily="2" charset="-78"/>
              </a:rPr>
              <a:t>مایه </a:t>
            </a:r>
            <a:r>
              <a:rPr lang="fa-IR" sz="2400" b="1" dirty="0" smtClean="0">
                <a:solidFill>
                  <a:schemeClr val="tx2">
                    <a:lumMod val="75000"/>
                  </a:schemeClr>
                </a:solidFill>
                <a:cs typeface="B Nazanin" panose="00000400000000000000" pitchFamily="2" charset="-78"/>
              </a:rPr>
              <a:t>بز</a:t>
            </a:r>
            <a:endParaRPr lang="en-US" sz="2400" b="1" dirty="0">
              <a:solidFill>
                <a:schemeClr val="tx2">
                  <a:lumMod val="75000"/>
                </a:schemeClr>
              </a:solidFill>
              <a:cs typeface="B Nazanin" panose="00000400000000000000" pitchFamily="2" charset="-78"/>
            </a:endParaRPr>
          </a:p>
        </p:txBody>
      </p:sp>
      <p:sp>
        <p:nvSpPr>
          <p:cNvPr id="18" name="Rounded Rectangle 17"/>
          <p:cNvSpPr/>
          <p:nvPr/>
        </p:nvSpPr>
        <p:spPr>
          <a:xfrm>
            <a:off x="160020" y="164306"/>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7"/>
          <p:cNvSpPr>
            <a:spLocks noGrp="1"/>
          </p:cNvSpPr>
          <p:nvPr>
            <p:ph type="sldNum" sz="quarter" idx="12"/>
          </p:nvPr>
        </p:nvSpPr>
        <p:spPr>
          <a:xfrm>
            <a:off x="45720" y="164306"/>
            <a:ext cx="381000" cy="197644"/>
          </a:xfrm>
        </p:spPr>
        <p:txBody>
          <a:bodyPr/>
          <a:lstStyle/>
          <a:p>
            <a:fld id="{F14A87CC-5DF8-494B-8892-B56EF3C1AC05}" type="slidenum">
              <a:rPr lang="en-US" b="1" smtClean="0">
                <a:solidFill>
                  <a:schemeClr val="bg1">
                    <a:lumMod val="65000"/>
                  </a:schemeClr>
                </a:solidFill>
              </a:rPr>
              <a:t>22</a:t>
            </a:fld>
            <a:endParaRPr lang="en-US" b="1" dirty="0">
              <a:solidFill>
                <a:schemeClr val="bg1">
                  <a:lumMod val="65000"/>
                </a:schemeClr>
              </a:solidFill>
            </a:endParaRPr>
          </a:p>
        </p:txBody>
      </p:sp>
      <p:graphicFrame>
        <p:nvGraphicFramePr>
          <p:cNvPr id="5" name="Diagram 4"/>
          <p:cNvGraphicFramePr/>
          <p:nvPr>
            <p:extLst>
              <p:ext uri="{D42A27DB-BD31-4B8C-83A1-F6EECF244321}">
                <p14:modId xmlns:p14="http://schemas.microsoft.com/office/powerpoint/2010/main" val="2733163193"/>
              </p:ext>
            </p:extLst>
          </p:nvPr>
        </p:nvGraphicFramePr>
        <p:xfrm>
          <a:off x="1524000" y="895350"/>
          <a:ext cx="6400800" cy="386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374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0" y="-1"/>
            <a:ext cx="274320" cy="5154931"/>
            <a:chOff x="0" y="-1"/>
            <a:chExt cx="167640" cy="6873241"/>
          </a:xfrm>
        </p:grpSpPr>
        <p:sp>
          <p:nvSpPr>
            <p:cNvPr id="17" name="Rectangle 1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85800" y="3906619"/>
            <a:ext cx="8182495" cy="646331"/>
          </a:xfrm>
          <a:prstGeom prst="rect">
            <a:avLst/>
          </a:prstGeom>
          <a:solidFill>
            <a:schemeClr val="accent6">
              <a:lumMod val="60000"/>
              <a:lumOff val="40000"/>
            </a:schemeClr>
          </a:solidFill>
          <a:ln w="38100">
            <a:solidFill>
              <a:srgbClr val="7030A0"/>
            </a:solidFill>
          </a:ln>
        </p:spPr>
        <p:txBody>
          <a:bodyPr wrap="square" rtlCol="0">
            <a:spAutoFit/>
          </a:bodyPr>
          <a:lstStyle/>
          <a:p>
            <a:pPr algn="ctr" rtl="1"/>
            <a:r>
              <a:rPr lang="fa-IR" dirty="0" smtClean="0">
                <a:cs typeface="B Nazanin" panose="00000400000000000000" pitchFamily="2" charset="-78"/>
              </a:rPr>
              <a:t>در </a:t>
            </a:r>
            <a:r>
              <a:rPr lang="fa-IR" dirty="0">
                <a:cs typeface="B Nazanin" panose="00000400000000000000" pitchFamily="2" charset="-78"/>
              </a:rPr>
              <a:t>تصویر جام سفالینی رو می‎بینیم که نگاره بز روی آن نقش بسته است. بدن این جانور از دو مثلث مربوط به هم با اضلاع منحنی تشکیل شده است. انحنای پشت جانور ادامه حرکت زیبای منحنی شاخ‎هاست</a:t>
            </a:r>
            <a:r>
              <a:rPr lang="fa-IR" dirty="0" smtClean="0">
                <a:cs typeface="B Nazanin" panose="00000400000000000000" pitchFamily="2" charset="-78"/>
              </a:rPr>
              <a:t>.</a:t>
            </a:r>
            <a:endParaRPr lang="en-US" dirty="0">
              <a:cs typeface="B Nazanin" panose="00000400000000000000" pitchFamily="2" charset="-78"/>
            </a:endParaRPr>
          </a:p>
        </p:txBody>
      </p:sp>
      <p:sp>
        <p:nvSpPr>
          <p:cNvPr id="27" name="Rounded Rectangle 26"/>
          <p:cNvSpPr/>
          <p:nvPr/>
        </p:nvSpPr>
        <p:spPr>
          <a:xfrm>
            <a:off x="274320" y="13335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17"/>
          <p:cNvSpPr>
            <a:spLocks noGrp="1"/>
          </p:cNvSpPr>
          <p:nvPr>
            <p:ph type="sldNum" sz="quarter" idx="12"/>
          </p:nvPr>
        </p:nvSpPr>
        <p:spPr>
          <a:xfrm>
            <a:off x="45720" y="221456"/>
            <a:ext cx="457200" cy="273844"/>
          </a:xfrm>
        </p:spPr>
        <p:txBody>
          <a:bodyPr/>
          <a:lstStyle/>
          <a:p>
            <a:fld id="{E5A61E4A-65DA-496C-A5E8-9D0AFE125942}" type="slidenum">
              <a:rPr lang="en-US" b="1" smtClean="0">
                <a:solidFill>
                  <a:schemeClr val="bg1">
                    <a:lumMod val="65000"/>
                  </a:schemeClr>
                </a:solidFill>
              </a:rPr>
              <a:t>23</a:t>
            </a:fld>
            <a:endParaRPr lang="en-US" b="1" dirty="0">
              <a:solidFill>
                <a:schemeClr val="bg1">
                  <a:lumMod val="65000"/>
                </a:schemeClr>
              </a:solidFill>
            </a:endParaRPr>
          </a:p>
        </p:txBody>
      </p:sp>
      <p:sp>
        <p:nvSpPr>
          <p:cNvPr id="29" name="TextBox 28"/>
          <p:cNvSpPr txBox="1"/>
          <p:nvPr/>
        </p:nvSpPr>
        <p:spPr>
          <a:xfrm>
            <a:off x="4038600" y="67330"/>
            <a:ext cx="4724400" cy="400110"/>
          </a:xfrm>
          <a:prstGeom prst="rect">
            <a:avLst/>
          </a:prstGeom>
          <a:noFill/>
        </p:spPr>
        <p:txBody>
          <a:bodyPr wrap="square" rtlCol="0">
            <a:spAutoFit/>
          </a:bodyPr>
          <a:lstStyle/>
          <a:p>
            <a:pPr algn="r" rtl="1"/>
            <a:r>
              <a:rPr lang="fa-IR" sz="2000" b="1" dirty="0" smtClean="0">
                <a:solidFill>
                  <a:schemeClr val="tx2">
                    <a:lumMod val="75000"/>
                  </a:schemeClr>
                </a:solidFill>
                <a:cs typeface="B Nazanin" panose="00000400000000000000" pitchFamily="2" charset="-78"/>
              </a:rPr>
              <a:t>سبک</a:t>
            </a:r>
            <a:r>
              <a:rPr lang="en-US" sz="2000" b="1" dirty="0">
                <a:solidFill>
                  <a:schemeClr val="tx2">
                    <a:lumMod val="75000"/>
                  </a:schemeClr>
                </a:solidFill>
                <a:cs typeface="B Nazanin" panose="00000400000000000000" pitchFamily="2" charset="-78"/>
              </a:rPr>
              <a:t>‎</a:t>
            </a:r>
            <a:r>
              <a:rPr lang="fa-IR" sz="2000" b="1" dirty="0">
                <a:solidFill>
                  <a:schemeClr val="tx2">
                    <a:lumMod val="75000"/>
                  </a:schemeClr>
                </a:solidFill>
                <a:cs typeface="B Nazanin" panose="00000400000000000000" pitchFamily="2" charset="-78"/>
              </a:rPr>
              <a:t>شناسی نقش</a:t>
            </a:r>
            <a:r>
              <a:rPr lang="en-US" sz="2000" b="1" dirty="0">
                <a:solidFill>
                  <a:schemeClr val="tx2">
                    <a:lumMod val="75000"/>
                  </a:schemeClr>
                </a:solidFill>
                <a:cs typeface="B Nazanin" panose="00000400000000000000" pitchFamily="2" charset="-78"/>
              </a:rPr>
              <a:t>‎</a:t>
            </a:r>
            <a:r>
              <a:rPr lang="fa-IR" sz="2000" b="1" dirty="0">
                <a:solidFill>
                  <a:schemeClr val="tx2">
                    <a:lumMod val="75000"/>
                  </a:schemeClr>
                </a:solidFill>
                <a:cs typeface="B Nazanin" panose="00000400000000000000" pitchFamily="2" charset="-78"/>
              </a:rPr>
              <a:t>مایه </a:t>
            </a:r>
            <a:r>
              <a:rPr lang="fa-IR" sz="2000" b="1" dirty="0" smtClean="0">
                <a:solidFill>
                  <a:schemeClr val="tx2">
                    <a:lumMod val="75000"/>
                  </a:schemeClr>
                </a:solidFill>
                <a:cs typeface="B Nazanin" panose="00000400000000000000" pitchFamily="2" charset="-78"/>
              </a:rPr>
              <a:t>بز- واقع</a:t>
            </a:r>
            <a:r>
              <a:rPr lang="fa-IR" sz="2000" b="1" dirty="0">
                <a:solidFill>
                  <a:schemeClr val="tx2">
                    <a:lumMod val="75000"/>
                  </a:schemeClr>
                </a:solidFill>
                <a:cs typeface="B Nazanin" panose="00000400000000000000" pitchFamily="2" charset="-78"/>
              </a:rPr>
              <a:t>‎گرایانه یا </a:t>
            </a:r>
            <a:r>
              <a:rPr lang="fa-IR" sz="2000" b="1" dirty="0" smtClean="0">
                <a:solidFill>
                  <a:schemeClr val="tx2">
                    <a:lumMod val="75000"/>
                  </a:schemeClr>
                </a:solidFill>
                <a:cs typeface="B Nazanin" panose="00000400000000000000" pitchFamily="2" charset="-78"/>
              </a:rPr>
              <a:t>طبیعی</a:t>
            </a:r>
            <a:endParaRPr lang="en-US" sz="2000" b="1" dirty="0">
              <a:solidFill>
                <a:schemeClr val="tx2">
                  <a:lumMod val="75000"/>
                </a:schemeClr>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38150"/>
            <a:ext cx="2428875" cy="3216123"/>
          </a:xfrm>
          <a:prstGeom prst="rect">
            <a:avLst/>
          </a:prstGeom>
        </p:spPr>
      </p:pic>
      <p:sp>
        <p:nvSpPr>
          <p:cNvPr id="30" name="Rectangle 29"/>
          <p:cNvSpPr/>
          <p:nvPr/>
        </p:nvSpPr>
        <p:spPr>
          <a:xfrm>
            <a:off x="3733800" y="1076715"/>
            <a:ext cx="4630783" cy="1938992"/>
          </a:xfrm>
          <a:prstGeom prst="rect">
            <a:avLst/>
          </a:prstGeom>
          <a:solidFill>
            <a:schemeClr val="accent4">
              <a:lumMod val="20000"/>
              <a:lumOff val="80000"/>
            </a:schemeClr>
          </a:solidFill>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fa-IR" sz="1600" dirty="0" smtClean="0">
                <a:latin typeface="Times New Roman" pitchFamily="18" charset="0"/>
                <a:cs typeface="B Nazanin" panose="00000400000000000000" pitchFamily="2" charset="-78"/>
              </a:rPr>
              <a:t>نخستین </a:t>
            </a:r>
            <a:r>
              <a:rPr lang="fa-IR" sz="1600" dirty="0">
                <a:latin typeface="Times New Roman" pitchFamily="18" charset="0"/>
                <a:cs typeface="B Nazanin" panose="00000400000000000000" pitchFamily="2" charset="-78"/>
              </a:rPr>
              <a:t>نوع نقش‎مایه‎های بز به سبک واقع‎گرابانه یا طبیعی معروف بوده است. </a:t>
            </a:r>
          </a:p>
          <a:p>
            <a:pPr marL="342900" indent="-342900" algn="just" rtl="1">
              <a:lnSpc>
                <a:spcPct val="150000"/>
              </a:lnSpc>
              <a:buClr>
                <a:schemeClr val="accent6">
                  <a:lumMod val="75000"/>
                </a:schemeClr>
              </a:buClr>
              <a:buFont typeface="Wingdings" pitchFamily="2" charset="2"/>
              <a:buChar char="Ø"/>
            </a:pPr>
            <a:r>
              <a:rPr lang="fa-IR" sz="1600" dirty="0" smtClean="0">
                <a:latin typeface="Times New Roman" pitchFamily="18" charset="0"/>
                <a:cs typeface="B Nazanin" panose="00000400000000000000" pitchFamily="2" charset="-78"/>
              </a:rPr>
              <a:t>در </a:t>
            </a:r>
            <a:r>
              <a:rPr lang="fa-IR" sz="1600" dirty="0">
                <a:latin typeface="Times New Roman" pitchFamily="18" charset="0"/>
                <a:cs typeface="B Nazanin" panose="00000400000000000000" pitchFamily="2" charset="-78"/>
              </a:rPr>
              <a:t>این نوع، نقش‎مایه بز به سبک طبیعی کار شده و بدن آن بر عکس عاشور متقاطع بزهای هندسی و مسبک با رنگ یکپارچه پر شده است</a:t>
            </a:r>
            <a:r>
              <a:rPr lang="fa-IR" sz="1600" dirty="0">
                <a:cs typeface="B Nazanin" panose="00000400000000000000" pitchFamily="2" charset="-78"/>
              </a:rPr>
              <a:t>. </a:t>
            </a:r>
            <a:endParaRPr lang="fa-IR" sz="1600" dirty="0" smtClean="0">
              <a:cs typeface="B Nazanin" panose="00000400000000000000" pitchFamily="2" charset="-78"/>
            </a:endParaRPr>
          </a:p>
        </p:txBody>
      </p:sp>
    </p:spTree>
    <p:extLst>
      <p:ext uri="{BB962C8B-B14F-4D97-AF65-F5344CB8AC3E}">
        <p14:creationId xmlns:p14="http://schemas.microsoft.com/office/powerpoint/2010/main" val="3997046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778573"/>
            <a:ext cx="3788096" cy="307777"/>
          </a:xfrm>
          <a:prstGeom prst="rect">
            <a:avLst/>
          </a:prstGeom>
        </p:spPr>
        <p:txBody>
          <a:bodyPr wrap="square">
            <a:spAutoFit/>
          </a:bodyPr>
          <a:lstStyle/>
          <a:p>
            <a:r>
              <a:rPr lang="nb-NO" sz="1400" dirty="0">
                <a:solidFill>
                  <a:schemeClr val="tx2">
                    <a:lumMod val="75000"/>
                  </a:schemeClr>
                </a:solidFill>
                <a:latin typeface="Times New Roman" pitchFamily="18" charset="0"/>
                <a:cs typeface="Times New Roman" pitchFamily="18" charset="0"/>
              </a:rPr>
              <a:t>R. Betti et al., Phys. Rev. Lett. </a:t>
            </a:r>
            <a:r>
              <a:rPr lang="nb-NO" sz="1400" b="1" dirty="0">
                <a:solidFill>
                  <a:schemeClr val="tx2">
                    <a:lumMod val="75000"/>
                  </a:schemeClr>
                </a:solidFill>
                <a:latin typeface="Times New Roman" pitchFamily="18" charset="0"/>
                <a:cs typeface="Times New Roman" pitchFamily="18" charset="0"/>
              </a:rPr>
              <a:t>98</a:t>
            </a:r>
            <a:r>
              <a:rPr lang="nb-NO" sz="1400" dirty="0">
                <a:solidFill>
                  <a:schemeClr val="tx2">
                    <a:lumMod val="75000"/>
                  </a:schemeClr>
                </a:solidFill>
                <a:latin typeface="Times New Roman" pitchFamily="18" charset="0"/>
                <a:cs typeface="Times New Roman" pitchFamily="18" charset="0"/>
              </a:rPr>
              <a:t>, 155001 (2007)</a:t>
            </a:r>
          </a:p>
        </p:txBody>
      </p:sp>
      <p:sp>
        <p:nvSpPr>
          <p:cNvPr id="15" name="Rectangle 14"/>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0" y="-1"/>
            <a:ext cx="274320" cy="5154931"/>
            <a:chOff x="0" y="-1"/>
            <a:chExt cx="167640" cy="6873241"/>
          </a:xfrm>
        </p:grpSpPr>
        <p:sp>
          <p:nvSpPr>
            <p:cNvPr id="17" name="Rectangle 1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274320" y="2286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17"/>
          <p:cNvSpPr>
            <a:spLocks noGrp="1"/>
          </p:cNvSpPr>
          <p:nvPr>
            <p:ph type="sldNum" sz="quarter" idx="12"/>
          </p:nvPr>
        </p:nvSpPr>
        <p:spPr>
          <a:xfrm>
            <a:off x="45720" y="392906"/>
            <a:ext cx="457200" cy="273844"/>
          </a:xfrm>
        </p:spPr>
        <p:txBody>
          <a:bodyPr/>
          <a:lstStyle/>
          <a:p>
            <a:fld id="{201B9C0D-A031-406E-841C-20FF9645FC1B}" type="slidenum">
              <a:rPr lang="en-US" b="1" smtClean="0">
                <a:solidFill>
                  <a:schemeClr val="bg1">
                    <a:lumMod val="65000"/>
                  </a:schemeClr>
                </a:solidFill>
              </a:rPr>
              <a:t>24</a:t>
            </a:fld>
            <a:endParaRPr lang="en-US" b="1" dirty="0">
              <a:solidFill>
                <a:schemeClr val="bg1">
                  <a:lumMod val="65000"/>
                </a:schemeClr>
              </a:solidFill>
            </a:endParaRPr>
          </a:p>
        </p:txBody>
      </p:sp>
      <p:sp>
        <p:nvSpPr>
          <p:cNvPr id="25" name="TextBox 24"/>
          <p:cNvSpPr txBox="1"/>
          <p:nvPr/>
        </p:nvSpPr>
        <p:spPr>
          <a:xfrm>
            <a:off x="4038600" y="67330"/>
            <a:ext cx="4724400" cy="400110"/>
          </a:xfrm>
          <a:prstGeom prst="rect">
            <a:avLst/>
          </a:prstGeom>
          <a:noFill/>
        </p:spPr>
        <p:txBody>
          <a:bodyPr wrap="square" rtlCol="0">
            <a:spAutoFit/>
          </a:bodyPr>
          <a:lstStyle/>
          <a:p>
            <a:pPr lvl="0" algn="r" rtl="1"/>
            <a:r>
              <a:rPr lang="fa-IR" sz="2000" b="1" dirty="0" smtClean="0">
                <a:solidFill>
                  <a:schemeClr val="tx2">
                    <a:lumMod val="75000"/>
                  </a:schemeClr>
                </a:solidFill>
                <a:cs typeface="B Nazanin" panose="00000400000000000000" pitchFamily="2" charset="-78"/>
              </a:rPr>
              <a:t>سبک</a:t>
            </a:r>
            <a:r>
              <a:rPr lang="en-US" sz="2000" b="1" dirty="0">
                <a:solidFill>
                  <a:schemeClr val="tx2">
                    <a:lumMod val="75000"/>
                  </a:schemeClr>
                </a:solidFill>
                <a:cs typeface="B Nazanin" panose="00000400000000000000" pitchFamily="2" charset="-78"/>
              </a:rPr>
              <a:t>‎</a:t>
            </a:r>
            <a:r>
              <a:rPr lang="fa-IR" sz="2000" b="1" dirty="0">
                <a:solidFill>
                  <a:schemeClr val="tx2">
                    <a:lumMod val="75000"/>
                  </a:schemeClr>
                </a:solidFill>
                <a:cs typeface="B Nazanin" panose="00000400000000000000" pitchFamily="2" charset="-78"/>
              </a:rPr>
              <a:t>شناسی نقش</a:t>
            </a:r>
            <a:r>
              <a:rPr lang="en-US" sz="2000" b="1" dirty="0">
                <a:solidFill>
                  <a:schemeClr val="tx2">
                    <a:lumMod val="75000"/>
                  </a:schemeClr>
                </a:solidFill>
                <a:cs typeface="B Nazanin" panose="00000400000000000000" pitchFamily="2" charset="-78"/>
              </a:rPr>
              <a:t>‎</a:t>
            </a:r>
            <a:r>
              <a:rPr lang="fa-IR" sz="2000" b="1" dirty="0">
                <a:solidFill>
                  <a:schemeClr val="tx2">
                    <a:lumMod val="75000"/>
                  </a:schemeClr>
                </a:solidFill>
                <a:cs typeface="B Nazanin" panose="00000400000000000000" pitchFamily="2" charset="-78"/>
              </a:rPr>
              <a:t>مایه </a:t>
            </a:r>
            <a:r>
              <a:rPr lang="fa-IR" sz="2000" b="1" dirty="0" smtClean="0">
                <a:solidFill>
                  <a:schemeClr val="tx2">
                    <a:lumMod val="75000"/>
                  </a:schemeClr>
                </a:solidFill>
                <a:cs typeface="B Nazanin" panose="00000400000000000000" pitchFamily="2" charset="-78"/>
              </a:rPr>
              <a:t>بز- شیوه </a:t>
            </a:r>
            <a:r>
              <a:rPr lang="fa-IR" sz="2000" b="1" dirty="0">
                <a:solidFill>
                  <a:schemeClr val="tx2">
                    <a:lumMod val="75000"/>
                  </a:schemeClr>
                </a:solidFill>
                <a:cs typeface="B Nazanin" panose="00000400000000000000" pitchFamily="2" charset="-78"/>
              </a:rPr>
              <a:t>تجریدی یا </a:t>
            </a:r>
            <a:r>
              <a:rPr lang="fa-IR" sz="2000" b="1" dirty="0" smtClean="0">
                <a:solidFill>
                  <a:schemeClr val="tx2">
                    <a:lumMod val="75000"/>
                  </a:schemeClr>
                </a:solidFill>
                <a:cs typeface="B Nazanin" panose="00000400000000000000" pitchFamily="2" charset="-78"/>
              </a:rPr>
              <a:t>انتزاعی</a:t>
            </a:r>
            <a:endParaRPr lang="en-US" sz="2000" b="1" dirty="0">
              <a:solidFill>
                <a:schemeClr val="tx2">
                  <a:lumMod val="75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8751"/>
            <a:ext cx="3353125" cy="1735862"/>
          </a:xfrm>
          <a:prstGeom prst="rect">
            <a:avLst/>
          </a:prstGeom>
        </p:spPr>
      </p:pic>
      <p:sp>
        <p:nvSpPr>
          <p:cNvPr id="29" name="Rectangle 28"/>
          <p:cNvSpPr/>
          <p:nvPr/>
        </p:nvSpPr>
        <p:spPr>
          <a:xfrm>
            <a:off x="4038600" y="1248311"/>
            <a:ext cx="4630783" cy="2646878"/>
          </a:xfrm>
          <a:prstGeom prst="rect">
            <a:avLst/>
          </a:prstGeom>
          <a:solidFill>
            <a:schemeClr val="accent4">
              <a:lumMod val="20000"/>
              <a:lumOff val="80000"/>
            </a:schemeClr>
          </a:solidFill>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fa-IR" sz="1600" dirty="0">
                <a:latin typeface="Times New Roman" pitchFamily="18" charset="0"/>
                <a:cs typeface="B Nazanin" panose="00000400000000000000" pitchFamily="2" charset="-78"/>
              </a:rPr>
              <a:t>در این نقش، بزها از دو مثلث پیوسته به هم از دو رأس و مانند پروانه تشکیل شده‎اند. </a:t>
            </a:r>
            <a:endParaRPr lang="fa-IR" sz="1600" dirty="0" smtClean="0">
              <a:latin typeface="Times New Roman" pitchFamily="18" charset="0"/>
              <a:cs typeface="B Nazanin" panose="00000400000000000000" pitchFamily="2" charset="-78"/>
            </a:endParaRPr>
          </a:p>
          <a:p>
            <a:pPr marL="342900" indent="-342900" algn="just" rtl="1">
              <a:lnSpc>
                <a:spcPct val="150000"/>
              </a:lnSpc>
              <a:buClr>
                <a:schemeClr val="accent6">
                  <a:lumMod val="75000"/>
                </a:schemeClr>
              </a:buClr>
              <a:buFont typeface="Wingdings" pitchFamily="2" charset="2"/>
              <a:buChar char="Ø"/>
            </a:pPr>
            <a:r>
              <a:rPr lang="fa-IR" sz="1600" dirty="0">
                <a:latin typeface="Times New Roman" pitchFamily="18" charset="0"/>
                <a:cs typeface="B Nazanin" panose="00000400000000000000" pitchFamily="2" charset="-78"/>
              </a:rPr>
              <a:t>این نقوش شکلی کاملاً هندسی دارند. دو مثلث نشان‎دهنده بدن، یک خط عمودی در امتداد قاعده هر یک از دو مثلث برای پاهای جلو و عقب، دو خط افقی و موازی کوتاه و عمود بر انتهای بالایی قاعده یکی از مثلث‎ها به جای پوزه جانور و دو خط منحنی موازی به صورت شاخ‎های </a:t>
            </a:r>
            <a:r>
              <a:rPr lang="fa-IR" sz="1600" dirty="0" smtClean="0">
                <a:latin typeface="Times New Roman" pitchFamily="18" charset="0"/>
                <a:cs typeface="B Nazanin" panose="00000400000000000000" pitchFamily="2" charset="-78"/>
              </a:rPr>
              <a:t>او</a:t>
            </a:r>
            <a:endParaRPr lang="en-US" sz="1600" dirty="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2470486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0" y="-1"/>
            <a:ext cx="274320" cy="5154931"/>
            <a:chOff x="0" y="-1"/>
            <a:chExt cx="167640" cy="6873241"/>
          </a:xfrm>
        </p:grpSpPr>
        <p:sp>
          <p:nvSpPr>
            <p:cNvPr id="17" name="Rectangle 1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274320" y="3810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17"/>
          <p:cNvSpPr>
            <a:spLocks noGrp="1"/>
          </p:cNvSpPr>
          <p:nvPr>
            <p:ph type="sldNum" sz="quarter" idx="12"/>
          </p:nvPr>
        </p:nvSpPr>
        <p:spPr>
          <a:xfrm>
            <a:off x="45720" y="545306"/>
            <a:ext cx="457200" cy="273844"/>
          </a:xfrm>
        </p:spPr>
        <p:txBody>
          <a:bodyPr/>
          <a:lstStyle/>
          <a:p>
            <a:fld id="{4A2BAFFE-455D-4B4B-B97D-26C47ADE9F9F}" type="slidenum">
              <a:rPr lang="en-US" b="1" smtClean="0">
                <a:solidFill>
                  <a:schemeClr val="bg1">
                    <a:lumMod val="65000"/>
                  </a:schemeClr>
                </a:solidFill>
              </a:rPr>
              <a:t>25</a:t>
            </a:fld>
            <a:endParaRPr lang="en-US" b="1" dirty="0">
              <a:solidFill>
                <a:schemeClr val="bg1">
                  <a:lumMod val="65000"/>
                </a:schemeClr>
              </a:solidFill>
            </a:endParaRPr>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67" y="1714499"/>
            <a:ext cx="29337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038600" y="67330"/>
            <a:ext cx="4724400" cy="400110"/>
          </a:xfrm>
          <a:prstGeom prst="rect">
            <a:avLst/>
          </a:prstGeom>
          <a:noFill/>
        </p:spPr>
        <p:txBody>
          <a:bodyPr wrap="square" rtlCol="0">
            <a:spAutoFit/>
          </a:bodyPr>
          <a:lstStyle/>
          <a:p>
            <a:pPr lvl="0" algn="r" rtl="1"/>
            <a:r>
              <a:rPr lang="fa-IR" sz="2000" b="1" dirty="0" smtClean="0">
                <a:solidFill>
                  <a:schemeClr val="tx2">
                    <a:lumMod val="75000"/>
                  </a:schemeClr>
                </a:solidFill>
                <a:cs typeface="B Nazanin" panose="00000400000000000000" pitchFamily="2" charset="-78"/>
              </a:rPr>
              <a:t>سبک</a:t>
            </a:r>
            <a:r>
              <a:rPr lang="en-US" sz="2000" b="1" dirty="0">
                <a:solidFill>
                  <a:schemeClr val="tx2">
                    <a:lumMod val="75000"/>
                  </a:schemeClr>
                </a:solidFill>
                <a:cs typeface="B Nazanin" panose="00000400000000000000" pitchFamily="2" charset="-78"/>
              </a:rPr>
              <a:t>‎</a:t>
            </a:r>
            <a:r>
              <a:rPr lang="fa-IR" sz="2000" b="1" dirty="0">
                <a:solidFill>
                  <a:schemeClr val="tx2">
                    <a:lumMod val="75000"/>
                  </a:schemeClr>
                </a:solidFill>
                <a:cs typeface="B Nazanin" panose="00000400000000000000" pitchFamily="2" charset="-78"/>
              </a:rPr>
              <a:t>شناسی نقش</a:t>
            </a:r>
            <a:r>
              <a:rPr lang="en-US" sz="2000" b="1" dirty="0">
                <a:solidFill>
                  <a:schemeClr val="tx2">
                    <a:lumMod val="75000"/>
                  </a:schemeClr>
                </a:solidFill>
                <a:cs typeface="B Nazanin" panose="00000400000000000000" pitchFamily="2" charset="-78"/>
              </a:rPr>
              <a:t>‎</a:t>
            </a:r>
            <a:r>
              <a:rPr lang="fa-IR" sz="2000" b="1" dirty="0">
                <a:solidFill>
                  <a:schemeClr val="tx2">
                    <a:lumMod val="75000"/>
                  </a:schemeClr>
                </a:solidFill>
                <a:cs typeface="B Nazanin" panose="00000400000000000000" pitchFamily="2" charset="-78"/>
              </a:rPr>
              <a:t>مایه </a:t>
            </a:r>
            <a:r>
              <a:rPr lang="fa-IR" sz="2000" b="1" dirty="0" smtClean="0">
                <a:solidFill>
                  <a:schemeClr val="tx2">
                    <a:lumMod val="75000"/>
                  </a:schemeClr>
                </a:solidFill>
                <a:cs typeface="B Nazanin" panose="00000400000000000000" pitchFamily="2" charset="-78"/>
              </a:rPr>
              <a:t>بز- شیوه نمادین</a:t>
            </a:r>
            <a:endParaRPr lang="en-US" sz="2000" b="1" dirty="0">
              <a:solidFill>
                <a:schemeClr val="tx2">
                  <a:lumMod val="75000"/>
                </a:schemeClr>
              </a:solidFill>
              <a:cs typeface="B Nazanin" panose="00000400000000000000" pitchFamily="2" charset="-78"/>
            </a:endParaRPr>
          </a:p>
        </p:txBody>
      </p:sp>
      <p:sp>
        <p:nvSpPr>
          <p:cNvPr id="29" name="Rectangle 28"/>
          <p:cNvSpPr/>
          <p:nvPr/>
        </p:nvSpPr>
        <p:spPr>
          <a:xfrm>
            <a:off x="3657600" y="1276350"/>
            <a:ext cx="5205549" cy="3620222"/>
          </a:xfrm>
          <a:prstGeom prst="rect">
            <a:avLst/>
          </a:prstGeom>
          <a:solidFill>
            <a:schemeClr val="accent4">
              <a:lumMod val="20000"/>
              <a:lumOff val="80000"/>
            </a:schemeClr>
          </a:solidFill>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fa-IR" sz="1400" dirty="0" smtClean="0">
                <a:latin typeface="Times New Roman" pitchFamily="18" charset="0"/>
                <a:cs typeface="B Lotus" pitchFamily="2" charset="-78"/>
              </a:rPr>
              <a:t> </a:t>
            </a:r>
            <a:r>
              <a:rPr lang="fa-IR" sz="1400" dirty="0">
                <a:latin typeface="Times New Roman" pitchFamily="18" charset="0"/>
                <a:cs typeface="B Nazanin" panose="00000400000000000000" pitchFamily="2" charset="-78"/>
              </a:rPr>
              <a:t>با توجه به معانی آیینی و جادویی نقوش سفالینه‎ها می‎توان به رمز و راز تکرار جانوران شاخ‎دار پی برد. در نقش پیاله‎ای با نشیمن نوک‎تیز که آن را در ماسه یا روی سه پایه قرار می‎داده‎اند و از تل باکون نزدیک تحت جمشید یافت شده، شاخ‎های هلالی بز که در ان‎ها نیروی </a:t>
            </a:r>
            <a:r>
              <a:rPr lang="fa-IR" sz="1400" dirty="0" smtClean="0">
                <a:latin typeface="Times New Roman" pitchFamily="18" charset="0"/>
                <a:cs typeface="B Nazanin" panose="00000400000000000000" pitchFamily="2" charset="-78"/>
              </a:rPr>
              <a:t>جادویی </a:t>
            </a:r>
            <a:r>
              <a:rPr lang="fa-IR" sz="1400" dirty="0">
                <a:latin typeface="Times New Roman" pitchFamily="18" charset="0"/>
                <a:cs typeface="B Nazanin" panose="00000400000000000000" pitchFamily="2" charset="-78"/>
              </a:rPr>
              <a:t>آب احساس می‎شده به قدری بزرگ نقش شده که قسمت عمده سطوح پیاله را فرا گرفته است.</a:t>
            </a:r>
          </a:p>
          <a:p>
            <a:pPr marL="342900" indent="-342900" algn="just" rtl="1">
              <a:lnSpc>
                <a:spcPct val="150000"/>
              </a:lnSpc>
              <a:buClr>
                <a:schemeClr val="accent6">
                  <a:lumMod val="75000"/>
                </a:schemeClr>
              </a:buClr>
              <a:buFont typeface="Wingdings" pitchFamily="2" charset="2"/>
              <a:buChar char="Ø"/>
            </a:pPr>
            <a:r>
              <a:rPr lang="fa-IR" sz="1400" dirty="0">
                <a:latin typeface="Times New Roman" pitchFamily="18" charset="0"/>
                <a:cs typeface="B Nazanin" panose="00000400000000000000" pitchFamily="2" charset="-78"/>
              </a:rPr>
              <a:t>بدن جانور بسیار کوچک ترسیم شده که جنبه تمثیلی به آن بخشیده</a:t>
            </a:r>
            <a:endParaRPr lang="en-US" sz="1400" dirty="0">
              <a:latin typeface="Times New Roman" pitchFamily="18" charset="0"/>
              <a:cs typeface="B Nazanin" panose="00000400000000000000" pitchFamily="2" charset="-78"/>
            </a:endParaRPr>
          </a:p>
          <a:p>
            <a:pPr marL="342900" indent="-342900" algn="just" rtl="1">
              <a:lnSpc>
                <a:spcPct val="150000"/>
              </a:lnSpc>
              <a:buClr>
                <a:schemeClr val="accent6">
                  <a:lumMod val="75000"/>
                </a:schemeClr>
              </a:buClr>
              <a:buFont typeface="Wingdings" pitchFamily="2" charset="2"/>
              <a:buChar char="Ø"/>
            </a:pPr>
            <a:r>
              <a:rPr lang="fa-IR" sz="1400" dirty="0">
                <a:latin typeface="Times New Roman" pitchFamily="18" charset="0"/>
                <a:cs typeface="B Nazanin" panose="00000400000000000000" pitchFamily="2" charset="-78"/>
              </a:rPr>
              <a:t>اگرچه مایه اصلی نقش‎ها تمنیات، نیازها و ترس اط نیروهای متضاد است اما در بسیاری نمونه‎ها موضوع زیبایی در عین صراحت و سادگی ترسیم شده است.</a:t>
            </a:r>
            <a:endParaRPr lang="en-US" sz="1400" dirty="0">
              <a:latin typeface="Times New Roman" pitchFamily="18" charset="0"/>
              <a:cs typeface="B Nazanin" panose="00000400000000000000" pitchFamily="2" charset="-78"/>
            </a:endParaRPr>
          </a:p>
          <a:p>
            <a:pPr marL="342900" indent="-342900" algn="just" rtl="1">
              <a:lnSpc>
                <a:spcPct val="150000"/>
              </a:lnSpc>
              <a:buClr>
                <a:schemeClr val="accent6">
                  <a:lumMod val="75000"/>
                </a:schemeClr>
              </a:buClr>
              <a:buFont typeface="Wingdings" pitchFamily="2" charset="2"/>
              <a:buChar char="Ø"/>
            </a:pPr>
            <a:r>
              <a:rPr lang="fa-IR" sz="1400" dirty="0">
                <a:latin typeface="Times New Roman" pitchFamily="18" charset="0"/>
                <a:cs typeface="B Nazanin" panose="00000400000000000000" pitchFamily="2" charset="-78"/>
              </a:rPr>
              <a:t>خطهای موازی و هندسی در حاشبه‎ها بر قوت نقش‎ها و توازن و تضاد متن‎ها می‎افزایند. </a:t>
            </a:r>
          </a:p>
          <a:p>
            <a:pPr marL="342900" indent="-342900" algn="just" rtl="1">
              <a:lnSpc>
                <a:spcPct val="150000"/>
              </a:lnSpc>
              <a:buClr>
                <a:schemeClr val="accent6">
                  <a:lumMod val="75000"/>
                </a:schemeClr>
              </a:buClr>
              <a:buFont typeface="Wingdings" pitchFamily="2" charset="2"/>
              <a:buChar char="Ø"/>
            </a:pPr>
            <a:r>
              <a:rPr lang="fa-IR" sz="1400" dirty="0">
                <a:latin typeface="Times New Roman" pitchFamily="18" charset="0"/>
                <a:cs typeface="B Nazanin" panose="00000400000000000000" pitchFamily="2" charset="-78"/>
              </a:rPr>
              <a:t>در تصویر روی جام عرق‎چین مانند بسیار </a:t>
            </a:r>
            <a:r>
              <a:rPr lang="fa-IR" sz="1400" dirty="0" smtClean="0">
                <a:latin typeface="Times New Roman" pitchFamily="18" charset="0"/>
                <a:cs typeface="B Nazanin" panose="00000400000000000000" pitchFamily="2" charset="-78"/>
              </a:rPr>
              <a:t>ظریفی، </a:t>
            </a:r>
            <a:r>
              <a:rPr lang="fa-IR" sz="1400" dirty="0">
                <a:latin typeface="Times New Roman" pitchFamily="18" charset="0"/>
                <a:cs typeface="B Nazanin" panose="00000400000000000000" pitchFamily="2" charset="-78"/>
              </a:rPr>
              <a:t>طرح پیچیده‎ای رسم شده که برحسته‎ترین عنصر آن یک جفت شاخ است. </a:t>
            </a:r>
            <a:endParaRPr lang="en-US" sz="1400" dirty="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572798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0" y="-1"/>
            <a:ext cx="274320" cy="5154931"/>
            <a:chOff x="0" y="-1"/>
            <a:chExt cx="167640" cy="6873241"/>
          </a:xfrm>
        </p:grpSpPr>
        <p:sp>
          <p:nvSpPr>
            <p:cNvPr id="17" name="Rectangle 1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p:cNvSpPr/>
          <p:nvPr/>
        </p:nvSpPr>
        <p:spPr>
          <a:xfrm>
            <a:off x="274320" y="4572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17"/>
          <p:cNvSpPr>
            <a:spLocks noGrp="1"/>
          </p:cNvSpPr>
          <p:nvPr>
            <p:ph type="sldNum" sz="quarter" idx="12"/>
          </p:nvPr>
        </p:nvSpPr>
        <p:spPr>
          <a:xfrm>
            <a:off x="45720" y="666750"/>
            <a:ext cx="457200" cy="273844"/>
          </a:xfrm>
        </p:spPr>
        <p:txBody>
          <a:bodyPr/>
          <a:lstStyle/>
          <a:p>
            <a:fld id="{843C6870-09EB-4C30-9BF9-D151C74D5342}" type="slidenum">
              <a:rPr lang="en-US" b="1" smtClean="0">
                <a:solidFill>
                  <a:schemeClr val="bg1">
                    <a:lumMod val="65000"/>
                  </a:schemeClr>
                </a:solidFill>
              </a:rPr>
              <a:t>26</a:t>
            </a:fld>
            <a:endParaRPr lang="en-US" b="1" dirty="0">
              <a:solidFill>
                <a:schemeClr val="bg1">
                  <a:lumMod val="65000"/>
                </a:schemeClr>
              </a:solidFill>
            </a:endParaRPr>
          </a:p>
        </p:txBody>
      </p:sp>
      <p:sp>
        <p:nvSpPr>
          <p:cNvPr id="28" name="TextBox 27"/>
          <p:cNvSpPr txBox="1"/>
          <p:nvPr/>
        </p:nvSpPr>
        <p:spPr>
          <a:xfrm>
            <a:off x="4038600" y="67330"/>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Nazanin" panose="00000400000000000000" pitchFamily="2" charset="-78"/>
              </a:rPr>
              <a:t>‎</a:t>
            </a:r>
            <a:r>
              <a:rPr lang="fa-IR" sz="2000" b="1" dirty="0">
                <a:solidFill>
                  <a:schemeClr val="tx2">
                    <a:lumMod val="75000"/>
                  </a:schemeClr>
                </a:solidFill>
                <a:cs typeface="B Nazanin" panose="00000400000000000000" pitchFamily="2" charset="-78"/>
              </a:rPr>
              <a:t>شکل‎شناسی نقش‎مایه بز</a:t>
            </a:r>
            <a:endParaRPr lang="en-US" sz="2000" b="1" dirty="0">
              <a:solidFill>
                <a:schemeClr val="tx2">
                  <a:lumMod val="75000"/>
                </a:schemeClr>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91" y="2826551"/>
            <a:ext cx="2590800" cy="1766871"/>
          </a:xfrm>
          <a:prstGeom prst="rect">
            <a:avLst/>
          </a:prstGeom>
        </p:spPr>
      </p:pic>
      <p:graphicFrame>
        <p:nvGraphicFramePr>
          <p:cNvPr id="8" name="Diagram 7"/>
          <p:cNvGraphicFramePr/>
          <p:nvPr>
            <p:extLst>
              <p:ext uri="{D42A27DB-BD31-4B8C-83A1-F6EECF244321}">
                <p14:modId xmlns:p14="http://schemas.microsoft.com/office/powerpoint/2010/main" val="415649261"/>
              </p:ext>
            </p:extLst>
          </p:nvPr>
        </p:nvGraphicFramePr>
        <p:xfrm>
          <a:off x="685800" y="361950"/>
          <a:ext cx="7086600" cy="1602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6200" y="2469347"/>
            <a:ext cx="1981200" cy="212407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7000" y="2033570"/>
            <a:ext cx="2019300" cy="2638425"/>
          </a:xfrm>
          <a:prstGeom prst="rect">
            <a:avLst/>
          </a:prstGeom>
        </p:spPr>
      </p:pic>
    </p:spTree>
    <p:extLst>
      <p:ext uri="{BB962C8B-B14F-4D97-AF65-F5344CB8AC3E}">
        <p14:creationId xmlns:p14="http://schemas.microsoft.com/office/powerpoint/2010/main" val="125358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1"/>
            <a:ext cx="274320" cy="5154931"/>
            <a:chOff x="0" y="-1"/>
            <a:chExt cx="167640" cy="6873241"/>
          </a:xfrm>
        </p:grpSpPr>
        <p:sp>
          <p:nvSpPr>
            <p:cNvPr id="11" name="Rectangle 10"/>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a:off x="274320" y="5334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17"/>
          <p:cNvSpPr>
            <a:spLocks noGrp="1"/>
          </p:cNvSpPr>
          <p:nvPr>
            <p:ph type="sldNum" sz="quarter" idx="12"/>
          </p:nvPr>
        </p:nvSpPr>
        <p:spPr>
          <a:xfrm>
            <a:off x="45720" y="621506"/>
            <a:ext cx="457200" cy="273844"/>
          </a:xfrm>
        </p:spPr>
        <p:txBody>
          <a:bodyPr/>
          <a:lstStyle/>
          <a:p>
            <a:fld id="{8289A8E1-1AE9-472A-99DF-CC561704601A}" type="slidenum">
              <a:rPr lang="en-US" b="1" smtClean="0">
                <a:solidFill>
                  <a:schemeClr val="bg1">
                    <a:lumMod val="65000"/>
                  </a:schemeClr>
                </a:solidFill>
              </a:rPr>
              <a:t>27</a:t>
            </a:fld>
            <a:endParaRPr lang="en-US" b="1" dirty="0">
              <a:solidFill>
                <a:schemeClr val="bg1">
                  <a:lumMod val="65000"/>
                </a:schemeClr>
              </a:solidFill>
            </a:endParaRPr>
          </a:p>
        </p:txBody>
      </p:sp>
      <p:sp>
        <p:nvSpPr>
          <p:cNvPr id="18" name="TextBox 17"/>
          <p:cNvSpPr txBox="1"/>
          <p:nvPr/>
        </p:nvSpPr>
        <p:spPr>
          <a:xfrm>
            <a:off x="4038600" y="67330"/>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Lotus" pitchFamily="2" charset="-78"/>
              </a:rPr>
              <a:t>‎</a:t>
            </a:r>
            <a:r>
              <a:rPr lang="fa-IR" sz="2000" b="1" dirty="0" smtClean="0">
                <a:solidFill>
                  <a:schemeClr val="tx2">
                    <a:lumMod val="75000"/>
                  </a:schemeClr>
                </a:solidFill>
                <a:cs typeface="B Lotus" pitchFamily="2" charset="-78"/>
              </a:rPr>
              <a:t>شیوه های نمایش نقش</a:t>
            </a:r>
            <a:r>
              <a:rPr lang="fa-IR" sz="2000" b="1" dirty="0">
                <a:solidFill>
                  <a:schemeClr val="tx2">
                    <a:lumMod val="75000"/>
                  </a:schemeClr>
                </a:solidFill>
                <a:cs typeface="B Lotus" pitchFamily="2" charset="-78"/>
              </a:rPr>
              <a:t>‎مایه بز</a:t>
            </a:r>
            <a:endParaRPr lang="en-US" sz="2000" b="1" dirty="0">
              <a:solidFill>
                <a:schemeClr val="tx2">
                  <a:lumMod val="75000"/>
                </a:schemeClr>
              </a:solidFill>
              <a:cs typeface="B Lotus"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371" y="795199"/>
            <a:ext cx="1905000" cy="2633801"/>
          </a:xfrm>
          <a:prstGeom prst="rect">
            <a:avLst/>
          </a:prstGeom>
        </p:spPr>
      </p:pic>
      <p:sp>
        <p:nvSpPr>
          <p:cNvPr id="25" name="Oval 24"/>
          <p:cNvSpPr/>
          <p:nvPr/>
        </p:nvSpPr>
        <p:spPr>
          <a:xfrm>
            <a:off x="4720046" y="2571750"/>
            <a:ext cx="1528354"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20045" y="2673637"/>
            <a:ext cx="1485899" cy="400110"/>
          </a:xfrm>
          <a:prstGeom prst="rect">
            <a:avLst/>
          </a:prstGeom>
          <a:noFill/>
        </p:spPr>
        <p:txBody>
          <a:bodyPr wrap="square" rtlCol="0">
            <a:spAutoFit/>
          </a:bodyPr>
          <a:lstStyle/>
          <a:p>
            <a:pPr algn="r" rtl="1"/>
            <a:r>
              <a:rPr lang="fa-IR" sz="2000" b="1" dirty="0">
                <a:solidFill>
                  <a:schemeClr val="tx2">
                    <a:lumMod val="75000"/>
                  </a:schemeClr>
                </a:solidFill>
                <a:cs typeface="B Nazanin" panose="00000400000000000000" pitchFamily="2" charset="-78"/>
              </a:rPr>
              <a:t>بز ساکن و آرام</a:t>
            </a:r>
            <a:endParaRPr lang="en-US" sz="2000" b="1" dirty="0">
              <a:solidFill>
                <a:schemeClr val="tx2">
                  <a:lumMod val="75000"/>
                </a:schemeClr>
              </a:solidFill>
              <a:cs typeface="B Nazanin" panose="00000400000000000000" pitchFamily="2" charset="-78"/>
            </a:endParaRPr>
          </a:p>
        </p:txBody>
      </p:sp>
      <p:sp>
        <p:nvSpPr>
          <p:cNvPr id="27" name="Oval 26"/>
          <p:cNvSpPr/>
          <p:nvPr/>
        </p:nvSpPr>
        <p:spPr>
          <a:xfrm>
            <a:off x="3124201" y="1089823"/>
            <a:ext cx="1654628"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71800" y="1191710"/>
            <a:ext cx="1654629" cy="400110"/>
          </a:xfrm>
          <a:prstGeom prst="rect">
            <a:avLst/>
          </a:prstGeom>
          <a:noFill/>
        </p:spPr>
        <p:txBody>
          <a:bodyPr wrap="square" rtlCol="0">
            <a:spAutoFit/>
          </a:bodyPr>
          <a:lstStyle/>
          <a:p>
            <a:pPr algn="r" rtl="1"/>
            <a:r>
              <a:rPr lang="fa-IR" sz="2000" b="1" dirty="0">
                <a:solidFill>
                  <a:schemeClr val="tx2">
                    <a:lumMod val="75000"/>
                  </a:schemeClr>
                </a:solidFill>
                <a:cs typeface="B Nazanin" panose="00000400000000000000" pitchFamily="2" charset="-78"/>
              </a:rPr>
              <a:t>بز </a:t>
            </a:r>
            <a:r>
              <a:rPr lang="fa-IR" sz="2000" b="1" dirty="0" smtClean="0">
                <a:solidFill>
                  <a:schemeClr val="tx2">
                    <a:lumMod val="75000"/>
                  </a:schemeClr>
                </a:solidFill>
                <a:cs typeface="B Nazanin" panose="00000400000000000000" pitchFamily="2" charset="-78"/>
              </a:rPr>
              <a:t>پویا و متحرک</a:t>
            </a:r>
            <a:endParaRPr lang="en-US" sz="2000" b="1" dirty="0">
              <a:solidFill>
                <a:schemeClr val="tx2">
                  <a:lumMod val="75000"/>
                </a:schemeClr>
              </a:solidFill>
              <a:cs typeface="B Nazanin"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51" y="795199"/>
            <a:ext cx="2409825" cy="2362200"/>
          </a:xfrm>
          <a:prstGeom prst="rect">
            <a:avLst/>
          </a:prstGeom>
        </p:spPr>
      </p:pic>
      <p:sp>
        <p:nvSpPr>
          <p:cNvPr id="29" name="TextBox 28"/>
          <p:cNvSpPr txBox="1"/>
          <p:nvPr/>
        </p:nvSpPr>
        <p:spPr>
          <a:xfrm>
            <a:off x="1316727" y="4171950"/>
            <a:ext cx="6760473" cy="707886"/>
          </a:xfrm>
          <a:prstGeom prst="rect">
            <a:avLst/>
          </a:prstGeom>
          <a:solidFill>
            <a:schemeClr val="accent6">
              <a:lumMod val="60000"/>
              <a:lumOff val="40000"/>
            </a:schemeClr>
          </a:solidFill>
          <a:ln w="38100">
            <a:solidFill>
              <a:srgbClr val="002060"/>
            </a:solidFill>
          </a:ln>
        </p:spPr>
        <p:txBody>
          <a:bodyPr wrap="square" rtlCol="0">
            <a:spAutoFit/>
          </a:bodyPr>
          <a:lstStyle/>
          <a:p>
            <a:pPr algn="just" rtl="1"/>
            <a:r>
              <a:rPr lang="fa-IR" sz="2000" dirty="0" smtClean="0">
                <a:cs typeface="B Nazanin" panose="00000400000000000000" pitchFamily="2" charset="-78"/>
              </a:rPr>
              <a:t>در </a:t>
            </a:r>
            <a:r>
              <a:rPr lang="fa-IR" sz="2000" dirty="0">
                <a:cs typeface="B Nazanin" panose="00000400000000000000" pitchFamily="2" charset="-78"/>
              </a:rPr>
              <a:t>این تصویر نه تنها بز به سمت درخت حرکت می‎کند بلکه جهش وی و پریدن بز روی برگ درختان کاملاً دیده می‎شود. </a:t>
            </a:r>
            <a:endParaRPr lang="en-US" sz="2000" dirty="0">
              <a:cs typeface="B Nazanin" panose="00000400000000000000" pitchFamily="2" charset="-78"/>
            </a:endParaRPr>
          </a:p>
        </p:txBody>
      </p:sp>
      <p:sp>
        <p:nvSpPr>
          <p:cNvPr id="7" name="Curved Right Arrow 6"/>
          <p:cNvSpPr/>
          <p:nvPr/>
        </p:nvSpPr>
        <p:spPr>
          <a:xfrm>
            <a:off x="718951" y="3002280"/>
            <a:ext cx="538349" cy="1169670"/>
          </a:xfrm>
          <a:prstGeom prst="curved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7240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1"/>
            <a:ext cx="274320" cy="5154931"/>
            <a:chOff x="0" y="-1"/>
            <a:chExt cx="167640" cy="6873241"/>
          </a:xfrm>
        </p:grpSpPr>
        <p:sp>
          <p:nvSpPr>
            <p:cNvPr id="11" name="Rectangle 10"/>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274320" y="6096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7"/>
          <p:cNvSpPr>
            <a:spLocks noGrp="1"/>
          </p:cNvSpPr>
          <p:nvPr>
            <p:ph type="sldNum" sz="quarter" idx="12"/>
          </p:nvPr>
        </p:nvSpPr>
        <p:spPr>
          <a:xfrm>
            <a:off x="45720" y="773906"/>
            <a:ext cx="457200" cy="273844"/>
          </a:xfrm>
        </p:spPr>
        <p:txBody>
          <a:bodyPr/>
          <a:lstStyle/>
          <a:p>
            <a:fld id="{5CE5D9B2-9777-4F0C-8C19-0683BE7F5D64}" type="slidenum">
              <a:rPr lang="en-US" b="1" smtClean="0">
                <a:solidFill>
                  <a:schemeClr val="bg1">
                    <a:lumMod val="65000"/>
                  </a:schemeClr>
                </a:solidFill>
              </a:rPr>
              <a:t>28</a:t>
            </a:fld>
            <a:endParaRPr lang="en-US" b="1" dirty="0">
              <a:solidFill>
                <a:schemeClr val="bg1">
                  <a:lumMod val="65000"/>
                </a:schemeClr>
              </a:solidFill>
            </a:endParaRPr>
          </a:p>
        </p:txBody>
      </p:sp>
      <p:sp>
        <p:nvSpPr>
          <p:cNvPr id="19" name="TextBox 18"/>
          <p:cNvSpPr txBox="1"/>
          <p:nvPr/>
        </p:nvSpPr>
        <p:spPr>
          <a:xfrm>
            <a:off x="3897549" y="97921"/>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Nazanin" panose="00000400000000000000" pitchFamily="2" charset="-78"/>
              </a:rPr>
              <a:t>‎</a:t>
            </a:r>
            <a:r>
              <a:rPr lang="fa-IR" sz="2000" b="1" dirty="0" smtClean="0">
                <a:solidFill>
                  <a:schemeClr val="tx2">
                    <a:lumMod val="75000"/>
                  </a:schemeClr>
                </a:solidFill>
                <a:cs typeface="B Nazanin" panose="00000400000000000000" pitchFamily="2" charset="-78"/>
              </a:rPr>
              <a:t>ترکیب</a:t>
            </a:r>
            <a:r>
              <a:rPr lang="fa-IR" sz="2000" b="1" dirty="0">
                <a:solidFill>
                  <a:schemeClr val="tx2">
                    <a:lumMod val="75000"/>
                  </a:schemeClr>
                </a:solidFill>
                <a:cs typeface="B Nazanin" panose="00000400000000000000" pitchFamily="2" charset="-78"/>
              </a:rPr>
              <a:t>‎بندی شاخص در نقش‎مایه‎های </a:t>
            </a:r>
            <a:r>
              <a:rPr lang="fa-IR" sz="2000" b="1" dirty="0" smtClean="0">
                <a:solidFill>
                  <a:schemeClr val="tx2">
                    <a:lumMod val="75000"/>
                  </a:schemeClr>
                </a:solidFill>
                <a:cs typeface="B Nazanin" panose="00000400000000000000" pitchFamily="2" charset="-78"/>
              </a:rPr>
              <a:t>بز</a:t>
            </a:r>
            <a:endParaRPr lang="en-US" sz="2000" b="1" dirty="0">
              <a:solidFill>
                <a:schemeClr val="tx2">
                  <a:lumMod val="75000"/>
                </a:schemeClr>
              </a:solidFill>
              <a:cs typeface="B Nazanin" panose="00000400000000000000" pitchFamily="2" charset="-78"/>
            </a:endParaRPr>
          </a:p>
        </p:txBody>
      </p:sp>
      <p:sp>
        <p:nvSpPr>
          <p:cNvPr id="22" name="Rectangle 21"/>
          <p:cNvSpPr/>
          <p:nvPr/>
        </p:nvSpPr>
        <p:spPr>
          <a:xfrm>
            <a:off x="4071257" y="1396990"/>
            <a:ext cx="4595949" cy="1708160"/>
          </a:xfrm>
          <a:prstGeom prst="rect">
            <a:avLst/>
          </a:prstGeom>
          <a:solidFill>
            <a:schemeClr val="accent4">
              <a:lumMod val="20000"/>
              <a:lumOff val="80000"/>
            </a:schemeClr>
          </a:solidFill>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fa-IR" sz="1400" dirty="0">
                <a:latin typeface="Times New Roman" pitchFamily="18" charset="0"/>
                <a:cs typeface="B Nazanin" panose="00000400000000000000" pitchFamily="2" charset="-78"/>
              </a:rPr>
              <a:t>در یکی از این فضاسازی‎ها، دو مثلث از دو رأس به هم پیوسته در تراز افقی به طور متناوب در نیمه شمالی و جنوبی هر یک از چهارخانه‎ها قرار داده شده</a:t>
            </a:r>
            <a:r>
              <a:rPr lang="en-US" sz="1400" dirty="0">
                <a:latin typeface="Times New Roman" pitchFamily="18" charset="0"/>
                <a:cs typeface="B Nazanin" panose="00000400000000000000" pitchFamily="2" charset="-78"/>
              </a:rPr>
              <a:t>‎</a:t>
            </a:r>
            <a:r>
              <a:rPr lang="fa-IR" sz="1400" dirty="0">
                <a:latin typeface="Times New Roman" pitchFamily="18" charset="0"/>
                <a:cs typeface="B Nazanin" panose="00000400000000000000" pitchFamily="2" charset="-78"/>
              </a:rPr>
              <a:t>اند و نقش‎مایه‎های چون بز چه از نوع هندسی یا طبیعی یا ردیف عمودی چند مرغ ماهی‎خوار افقی به شیوه مسبک نیمه دیگر را اشغال کرده‎اند</a:t>
            </a:r>
            <a:r>
              <a:rPr lang="fa-IR" sz="1400" dirty="0" smtClean="0">
                <a:cs typeface="B Nazanin" panose="00000400000000000000" pitchFamily="2" charset="-78"/>
              </a:rPr>
              <a:t>.</a:t>
            </a:r>
            <a:r>
              <a:rPr lang="fa-IR" sz="1400" dirty="0" smtClean="0">
                <a:latin typeface="Times New Roman" pitchFamily="18" charset="0"/>
                <a:cs typeface="B Nazanin" panose="00000400000000000000" pitchFamily="2" charset="-78"/>
              </a:rPr>
              <a:t> </a:t>
            </a:r>
            <a:endParaRPr lang="en-US" sz="1400" dirty="0">
              <a:latin typeface="Times New Roman" pitchFamily="18" charset="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11" y="1724025"/>
            <a:ext cx="2819400" cy="619125"/>
          </a:xfrm>
          <a:prstGeom prst="rect">
            <a:avLst/>
          </a:prstGeom>
        </p:spPr>
      </p:pic>
      <p:sp>
        <p:nvSpPr>
          <p:cNvPr id="23" name="Rectangle 22"/>
          <p:cNvSpPr/>
          <p:nvPr/>
        </p:nvSpPr>
        <p:spPr>
          <a:xfrm>
            <a:off x="532311" y="3943350"/>
            <a:ext cx="3735977" cy="1061829"/>
          </a:xfrm>
          <a:prstGeom prst="rect">
            <a:avLst/>
          </a:prstGeom>
          <a:solidFill>
            <a:schemeClr val="accent4">
              <a:lumMod val="20000"/>
              <a:lumOff val="80000"/>
            </a:schemeClr>
          </a:solidFill>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fa-IR" sz="1400" dirty="0" smtClean="0">
                <a:latin typeface="Times New Roman" pitchFamily="18" charset="0"/>
                <a:cs typeface="B Nazanin" panose="00000400000000000000" pitchFamily="2" charset="-78"/>
              </a:rPr>
              <a:t>هنرمند به طور ماهرانه ای فضاهای خالی در بین شاخهای قوسی و شکل بدن حیوان را با نقش نمادین گردونه خورشید پر میکند.</a:t>
            </a:r>
            <a:endParaRPr lang="fa-IR" sz="1400" dirty="0" smtClean="0">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324" y="3286125"/>
            <a:ext cx="2781300" cy="1724025"/>
          </a:xfrm>
          <a:prstGeom prst="rect">
            <a:avLst/>
          </a:prstGeom>
        </p:spPr>
      </p:pic>
      <p:sp>
        <p:nvSpPr>
          <p:cNvPr id="24" name="Oval 23"/>
          <p:cNvSpPr/>
          <p:nvPr/>
        </p:nvSpPr>
        <p:spPr>
          <a:xfrm>
            <a:off x="1572985" y="3097530"/>
            <a:ext cx="1654628"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79516" y="3222341"/>
            <a:ext cx="1398813" cy="400110"/>
          </a:xfrm>
          <a:prstGeom prst="rect">
            <a:avLst/>
          </a:prstGeom>
          <a:noFill/>
        </p:spPr>
        <p:txBody>
          <a:bodyPr wrap="square" rtlCol="0">
            <a:spAutoFit/>
          </a:bodyPr>
          <a:lstStyle/>
          <a:p>
            <a:pPr algn="r" rtl="1"/>
            <a:r>
              <a:rPr lang="fa-IR" sz="2000" b="1" dirty="0" smtClean="0">
                <a:solidFill>
                  <a:schemeClr val="tx2">
                    <a:lumMod val="75000"/>
                  </a:schemeClr>
                </a:solidFill>
                <a:cs typeface="B Nazanin" panose="00000400000000000000" pitchFamily="2" charset="-78"/>
              </a:rPr>
              <a:t>خلاء گریزی</a:t>
            </a:r>
            <a:endParaRPr lang="en-US" sz="2000" b="1" dirty="0">
              <a:solidFill>
                <a:schemeClr val="tx2">
                  <a:lumMod val="75000"/>
                </a:schemeClr>
              </a:solidFill>
              <a:cs typeface="B Nazanin" panose="00000400000000000000" pitchFamily="2" charset="-78"/>
            </a:endParaRPr>
          </a:p>
        </p:txBody>
      </p:sp>
      <p:sp>
        <p:nvSpPr>
          <p:cNvPr id="26" name="Oval 25"/>
          <p:cNvSpPr/>
          <p:nvPr/>
        </p:nvSpPr>
        <p:spPr>
          <a:xfrm>
            <a:off x="5288607" y="734842"/>
            <a:ext cx="2035627" cy="64384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Nazanin" panose="00000400000000000000" pitchFamily="2" charset="-78"/>
            </a:endParaRPr>
          </a:p>
        </p:txBody>
      </p:sp>
      <p:sp>
        <p:nvSpPr>
          <p:cNvPr id="27" name="TextBox 26"/>
          <p:cNvSpPr txBox="1"/>
          <p:nvPr/>
        </p:nvSpPr>
        <p:spPr>
          <a:xfrm>
            <a:off x="5181602" y="863887"/>
            <a:ext cx="2111828" cy="338554"/>
          </a:xfrm>
          <a:prstGeom prst="rect">
            <a:avLst/>
          </a:prstGeom>
          <a:noFill/>
        </p:spPr>
        <p:txBody>
          <a:bodyPr wrap="square" rtlCol="0">
            <a:spAutoFit/>
          </a:bodyPr>
          <a:lstStyle/>
          <a:p>
            <a:pPr algn="r" rtl="1"/>
            <a:r>
              <a:rPr lang="fa-IR" sz="1600" b="1" dirty="0" smtClean="0">
                <a:solidFill>
                  <a:schemeClr val="tx2">
                    <a:lumMod val="75000"/>
                  </a:schemeClr>
                </a:solidFill>
                <a:cs typeface="B Nazanin" panose="00000400000000000000" pitchFamily="2" charset="-78"/>
              </a:rPr>
              <a:t>فضاسازی با اشکال هندسی</a:t>
            </a:r>
            <a:endParaRPr lang="en-US" sz="1600" b="1" dirty="0">
              <a:solidFill>
                <a:schemeClr val="tx2">
                  <a:lumMod val="75000"/>
                </a:schemeClr>
              </a:solidFill>
              <a:cs typeface="B Nazanin" panose="00000400000000000000" pitchFamily="2" charset="-78"/>
            </a:endParaRPr>
          </a:p>
        </p:txBody>
      </p:sp>
      <p:sp>
        <p:nvSpPr>
          <p:cNvPr id="7" name="Left Arrow 6"/>
          <p:cNvSpPr/>
          <p:nvPr/>
        </p:nvSpPr>
        <p:spPr>
          <a:xfrm>
            <a:off x="3505200" y="1934391"/>
            <a:ext cx="381000" cy="247650"/>
          </a:xfrm>
          <a:prstGeom prst="lef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381500" y="4284408"/>
            <a:ext cx="381000" cy="274320"/>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568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1"/>
            <a:ext cx="274320" cy="5154931"/>
            <a:chOff x="0" y="-1"/>
            <a:chExt cx="167640" cy="6873241"/>
          </a:xfrm>
        </p:grpSpPr>
        <p:sp>
          <p:nvSpPr>
            <p:cNvPr id="11" name="Rectangle 10"/>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p:cNvSpPr/>
          <p:nvPr/>
        </p:nvSpPr>
        <p:spPr>
          <a:xfrm>
            <a:off x="274320" y="6858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7"/>
          <p:cNvSpPr>
            <a:spLocks noGrp="1"/>
          </p:cNvSpPr>
          <p:nvPr>
            <p:ph type="sldNum" sz="quarter" idx="12"/>
          </p:nvPr>
        </p:nvSpPr>
        <p:spPr>
          <a:xfrm>
            <a:off x="45720" y="773906"/>
            <a:ext cx="457200" cy="273844"/>
          </a:xfrm>
        </p:spPr>
        <p:txBody>
          <a:bodyPr/>
          <a:lstStyle/>
          <a:p>
            <a:fld id="{0F62E1B4-7E9F-49FF-9BCC-DEC5897DAD1A}" type="slidenum">
              <a:rPr lang="en-US" b="1" smtClean="0">
                <a:solidFill>
                  <a:schemeClr val="bg1">
                    <a:lumMod val="65000"/>
                  </a:schemeClr>
                </a:solidFill>
              </a:rPr>
              <a:t>29</a:t>
            </a:fld>
            <a:endParaRPr lang="en-US" b="1" dirty="0">
              <a:solidFill>
                <a:schemeClr val="bg1">
                  <a:lumMod val="65000"/>
                </a:schemeClr>
              </a:solidFill>
            </a:endParaRPr>
          </a:p>
        </p:txBody>
      </p:sp>
      <p:sp>
        <p:nvSpPr>
          <p:cNvPr id="18" name="TextBox 17"/>
          <p:cNvSpPr txBox="1"/>
          <p:nvPr/>
        </p:nvSpPr>
        <p:spPr>
          <a:xfrm>
            <a:off x="4038600" y="67330"/>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Nazanin" panose="00000400000000000000" pitchFamily="2" charset="-78"/>
              </a:rPr>
              <a:t>‎</a:t>
            </a:r>
            <a:r>
              <a:rPr lang="ar-SA" sz="2000" b="1" dirty="0">
                <a:solidFill>
                  <a:schemeClr val="tx2">
                    <a:lumMod val="75000"/>
                  </a:schemeClr>
                </a:solidFill>
                <a:cs typeface="B Nazanin" panose="00000400000000000000" pitchFamily="2" charset="-78"/>
              </a:rPr>
              <a:t>صنعت اغراق در شکل‎های نقش‎مایه بز</a:t>
            </a:r>
            <a:endParaRPr lang="en-US" sz="2000" b="1" dirty="0">
              <a:solidFill>
                <a:schemeClr val="tx2">
                  <a:lumMod val="75000"/>
                </a:schemeClr>
              </a:solidFill>
              <a:cs typeface="B Nazanin" panose="00000400000000000000" pitchFamily="2" charset="-78"/>
            </a:endParaRPr>
          </a:p>
        </p:txBody>
      </p:sp>
      <p:sp>
        <p:nvSpPr>
          <p:cNvPr id="22" name="Rectangle 21"/>
          <p:cNvSpPr/>
          <p:nvPr/>
        </p:nvSpPr>
        <p:spPr>
          <a:xfrm>
            <a:off x="4343400" y="742950"/>
            <a:ext cx="4572000" cy="3323987"/>
          </a:xfrm>
          <a:prstGeom prst="rect">
            <a:avLst/>
          </a:prstGeom>
          <a:solidFill>
            <a:schemeClr val="accent4">
              <a:lumMod val="20000"/>
              <a:lumOff val="80000"/>
            </a:schemeClr>
          </a:solidFill>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ar-SA" sz="1400" dirty="0" smtClean="0">
                <a:latin typeface="Times New Roman" pitchFamily="18" charset="0"/>
                <a:cs typeface="B Nazanin" panose="00000400000000000000" pitchFamily="2" charset="-78"/>
              </a:rPr>
              <a:t>اغراق</a:t>
            </a:r>
            <a:r>
              <a:rPr lang="fa-IR" sz="1400" dirty="0" smtClean="0">
                <a:latin typeface="Times New Roman" pitchFamily="18" charset="0"/>
                <a:cs typeface="B Nazanin" panose="00000400000000000000" pitchFamily="2" charset="-78"/>
              </a:rPr>
              <a:t> در بز کوهی بارزترین صنعتی است که می‎توان به آن پرداخت. بدن جانور با دو مثلث با اضلاعی قوسی شکل تجسم یافته‎اند و شاخ‎ها نیز به شکلی غیر طبیعی و بسیار بزرگ تصویر شده‎اند. شاخ</a:t>
            </a:r>
            <a:r>
              <a:rPr lang="en-US" sz="1400" dirty="0" smtClean="0">
                <a:latin typeface="Times New Roman" pitchFamily="18" charset="0"/>
                <a:cs typeface="B Nazanin" panose="00000400000000000000" pitchFamily="2" charset="-78"/>
              </a:rPr>
              <a:t>‎</a:t>
            </a:r>
            <a:r>
              <a:rPr lang="fa-IR" sz="1400" dirty="0" smtClean="0">
                <a:latin typeface="Times New Roman" pitchFamily="18" charset="0"/>
                <a:cs typeface="B Nazanin" panose="00000400000000000000" pitchFamily="2" charset="-78"/>
              </a:rPr>
              <a:t>ها در ادامه به قسمت قوسی شکل پشت جانور می‎رسند که با هم دایره‎ای کامل را تشکیل می‎دهند. در دوره‎های بعد اغراق به حدی رسید که فقط شاخ‎های جانور را نشان می‎دادند و عبارت بود از دایره‎ای عظیم و گرد که متصل به بدنی بسیار کوچک بود</a:t>
            </a:r>
            <a:r>
              <a:rPr lang="fa-IR" sz="1400" dirty="0" smtClean="0">
                <a:cs typeface="B Nazanin" panose="00000400000000000000" pitchFamily="2" charset="-78"/>
              </a:rPr>
              <a:t>.</a:t>
            </a:r>
          </a:p>
          <a:p>
            <a:pPr marL="342900" indent="-342900" algn="just" rtl="1">
              <a:lnSpc>
                <a:spcPct val="150000"/>
              </a:lnSpc>
              <a:buClr>
                <a:schemeClr val="accent6">
                  <a:lumMod val="75000"/>
                </a:schemeClr>
              </a:buClr>
              <a:buFont typeface="Wingdings" pitchFamily="2" charset="2"/>
              <a:buChar char="Ø"/>
            </a:pPr>
            <a:r>
              <a:rPr lang="fa-IR" sz="1400" dirty="0" smtClean="0">
                <a:latin typeface="Times New Roman" pitchFamily="18" charset="0"/>
                <a:cs typeface="B Nazanin" panose="00000400000000000000" pitchFamily="2" charset="-78"/>
              </a:rPr>
              <a:t>هنرمندان سه فرم از اغراق در اندام‎های بز به کار برده‎اند که عبارت‎اند از: اغراق در شاخ‎ها؛ دست‎ها و پاها و در دم</a:t>
            </a:r>
            <a:endParaRPr lang="en-US" sz="1400" dirty="0" smtClean="0">
              <a:latin typeface="Times New Roman" pitchFamily="18" charset="0"/>
              <a:cs typeface="B Nazanin" panose="00000400000000000000" pitchFamily="2" charset="-78"/>
            </a:endParaRPr>
          </a:p>
          <a:p>
            <a:pPr marL="342900" indent="-342900" algn="just" rtl="1">
              <a:lnSpc>
                <a:spcPct val="150000"/>
              </a:lnSpc>
              <a:buClr>
                <a:schemeClr val="accent6">
                  <a:lumMod val="75000"/>
                </a:schemeClr>
              </a:buClr>
              <a:buFont typeface="Wingdings" pitchFamily="2" charset="2"/>
              <a:buChar char="Ø"/>
            </a:pPr>
            <a:endParaRPr lang="en-US" sz="1400" dirty="0">
              <a:latin typeface="Times New Roman" pitchFamily="18" charset="0"/>
              <a:cs typeface="B Lotus"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52393"/>
            <a:ext cx="2724150" cy="2705100"/>
          </a:xfrm>
          <a:prstGeom prst="rect">
            <a:avLst/>
          </a:prstGeom>
        </p:spPr>
      </p:pic>
    </p:spTree>
    <p:extLst>
      <p:ext uri="{BB962C8B-B14F-4D97-AF65-F5344CB8AC3E}">
        <p14:creationId xmlns:p14="http://schemas.microsoft.com/office/powerpoint/2010/main" val="2963273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66750"/>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19800" y="67330"/>
            <a:ext cx="2743200" cy="523220"/>
          </a:xfrm>
          <a:prstGeom prst="rect">
            <a:avLst/>
          </a:prstGeom>
          <a:noFill/>
        </p:spPr>
        <p:txBody>
          <a:bodyPr wrap="square" rtlCol="0">
            <a:spAutoFit/>
          </a:bodyPr>
          <a:lstStyle/>
          <a:p>
            <a:pPr algn="r" rtl="1"/>
            <a:r>
              <a:rPr lang="fa-IR" sz="2800" dirty="0" smtClean="0">
                <a:solidFill>
                  <a:schemeClr val="tx2">
                    <a:lumMod val="75000"/>
                  </a:schemeClr>
                </a:solidFill>
                <a:cs typeface="B Nazanin" panose="00000400000000000000" pitchFamily="2" charset="-78"/>
              </a:rPr>
              <a:t>فهرست مطالب</a:t>
            </a:r>
            <a:endParaRPr lang="en-US" sz="2800" dirty="0">
              <a:solidFill>
                <a:schemeClr val="tx2">
                  <a:lumMod val="75000"/>
                </a:schemeClr>
              </a:solidFill>
              <a:cs typeface="B Nazanin" panose="00000400000000000000" pitchFamily="2" charset="-78"/>
            </a:endParaRPr>
          </a:p>
        </p:txBody>
      </p:sp>
      <p:grpSp>
        <p:nvGrpSpPr>
          <p:cNvPr id="18" name="Group 17"/>
          <p:cNvGrpSpPr/>
          <p:nvPr/>
        </p:nvGrpSpPr>
        <p:grpSpPr>
          <a:xfrm>
            <a:off x="0" y="-1"/>
            <a:ext cx="274320" cy="5154931"/>
            <a:chOff x="0" y="-1"/>
            <a:chExt cx="167640" cy="6873241"/>
          </a:xfrm>
        </p:grpSpPr>
        <p:sp>
          <p:nvSpPr>
            <p:cNvPr id="16" name="Rectangle 15"/>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 name="Diagram 2"/>
          <p:cNvGraphicFramePr/>
          <p:nvPr>
            <p:extLst>
              <p:ext uri="{D42A27DB-BD31-4B8C-83A1-F6EECF244321}">
                <p14:modId xmlns:p14="http://schemas.microsoft.com/office/powerpoint/2010/main" val="1362712753"/>
              </p:ext>
            </p:extLst>
          </p:nvPr>
        </p:nvGraphicFramePr>
        <p:xfrm>
          <a:off x="1905000" y="895350"/>
          <a:ext cx="6096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29" y="67330"/>
            <a:ext cx="664169" cy="675620"/>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63782" y="4306933"/>
            <a:ext cx="703218" cy="614625"/>
          </a:xfrm>
          <a:prstGeom prst="rect">
            <a:avLst/>
          </a:prstGeom>
        </p:spPr>
      </p:pic>
    </p:spTree>
    <p:extLst>
      <p:ext uri="{BB962C8B-B14F-4D97-AF65-F5344CB8AC3E}">
        <p14:creationId xmlns:p14="http://schemas.microsoft.com/office/powerpoint/2010/main" val="213913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1"/>
            <a:ext cx="274320" cy="5154931"/>
            <a:chOff x="0" y="-1"/>
            <a:chExt cx="167640" cy="6873241"/>
          </a:xfrm>
        </p:grpSpPr>
        <p:sp>
          <p:nvSpPr>
            <p:cNvPr id="11" name="Rectangle 10"/>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274320" y="7620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8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87"/>
          <p:cNvSpPr>
            <a:spLocks noChangeArrowheads="1"/>
          </p:cNvSpPr>
          <p:nvPr/>
        </p:nvSpPr>
        <p:spPr bwMode="auto">
          <a:xfrm>
            <a:off x="0" y="247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Slide Number Placeholder 17"/>
          <p:cNvSpPr>
            <a:spLocks noGrp="1"/>
          </p:cNvSpPr>
          <p:nvPr>
            <p:ph type="sldNum" sz="quarter" idx="12"/>
          </p:nvPr>
        </p:nvSpPr>
        <p:spPr>
          <a:xfrm>
            <a:off x="45720" y="926306"/>
            <a:ext cx="457200" cy="273844"/>
          </a:xfrm>
        </p:spPr>
        <p:txBody>
          <a:bodyPr/>
          <a:lstStyle/>
          <a:p>
            <a:fld id="{30B9F65F-866F-4742-95BC-B56FA29AAFD1}" type="slidenum">
              <a:rPr lang="en-US" b="1" smtClean="0">
                <a:solidFill>
                  <a:schemeClr val="bg1">
                    <a:lumMod val="65000"/>
                  </a:schemeClr>
                </a:solidFill>
              </a:rPr>
              <a:t>30</a:t>
            </a:fld>
            <a:endParaRPr lang="en-US" b="1" dirty="0">
              <a:solidFill>
                <a:schemeClr val="bg1">
                  <a:lumMod val="65000"/>
                </a:schemeClr>
              </a:solidFill>
            </a:endParaRPr>
          </a:p>
        </p:txBody>
      </p:sp>
      <p:sp>
        <p:nvSpPr>
          <p:cNvPr id="21" name="TextBox 20"/>
          <p:cNvSpPr txBox="1"/>
          <p:nvPr/>
        </p:nvSpPr>
        <p:spPr>
          <a:xfrm>
            <a:off x="4038600" y="67330"/>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Lotus" pitchFamily="2" charset="-78"/>
              </a:rPr>
              <a:t>‎</a:t>
            </a:r>
            <a:r>
              <a:rPr lang="fa-IR" sz="2000" b="1" dirty="0" smtClean="0">
                <a:solidFill>
                  <a:schemeClr val="tx2">
                    <a:lumMod val="75000"/>
                  </a:schemeClr>
                </a:solidFill>
                <a:cs typeface="B Lotus" pitchFamily="2" charset="-78"/>
              </a:rPr>
              <a:t>اغراق در شاخ ها</a:t>
            </a:r>
            <a:endParaRPr lang="en-US" sz="2000" b="1" dirty="0">
              <a:solidFill>
                <a:schemeClr val="tx2">
                  <a:lumMod val="75000"/>
                </a:schemeClr>
              </a:solidFill>
              <a:cs typeface="B Lotus" pitchFamily="2" charset="-78"/>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512" y="971550"/>
            <a:ext cx="2819400" cy="200977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683" y="1089932"/>
            <a:ext cx="2819400" cy="1905000"/>
          </a:xfrm>
          <a:prstGeom prst="rect">
            <a:avLst/>
          </a:prstGeom>
        </p:spPr>
      </p:pic>
      <p:sp>
        <p:nvSpPr>
          <p:cNvPr id="29" name="TextBox 28"/>
          <p:cNvSpPr txBox="1"/>
          <p:nvPr/>
        </p:nvSpPr>
        <p:spPr>
          <a:xfrm>
            <a:off x="379912" y="3240677"/>
            <a:ext cx="4038600" cy="1015663"/>
          </a:xfrm>
          <a:prstGeom prst="rect">
            <a:avLst/>
          </a:prstGeom>
          <a:solidFill>
            <a:schemeClr val="accent6">
              <a:lumMod val="60000"/>
              <a:lumOff val="40000"/>
            </a:schemeClr>
          </a:solidFill>
          <a:ln w="38100">
            <a:solidFill>
              <a:srgbClr val="002060"/>
            </a:solidFill>
          </a:ln>
        </p:spPr>
        <p:txBody>
          <a:bodyPr wrap="square" rtlCol="0">
            <a:spAutoFit/>
          </a:bodyPr>
          <a:lstStyle/>
          <a:p>
            <a:pPr algn="just" rtl="1"/>
            <a:r>
              <a:rPr lang="fa-IR" sz="2000" dirty="0">
                <a:cs typeface="B Nazanin" panose="00000400000000000000" pitchFamily="2" charset="-78"/>
              </a:rPr>
              <a:t>در این تصویر گره‎های شاخ با به صورت آویزه‎های بسیار بزرگ نقاشی کرده است. با آنکه خطوط کلی هیکل حیوان اندکی متفاوت است.</a:t>
            </a:r>
            <a:endParaRPr lang="en-US" sz="2000" dirty="0">
              <a:cs typeface="B Nazanin" panose="00000400000000000000" pitchFamily="2" charset="-78"/>
            </a:endParaRPr>
          </a:p>
        </p:txBody>
      </p:sp>
      <p:sp>
        <p:nvSpPr>
          <p:cNvPr id="31" name="TextBox 30"/>
          <p:cNvSpPr txBox="1"/>
          <p:nvPr/>
        </p:nvSpPr>
        <p:spPr>
          <a:xfrm>
            <a:off x="4876800" y="3393051"/>
            <a:ext cx="4038600" cy="1015663"/>
          </a:xfrm>
          <a:prstGeom prst="rect">
            <a:avLst/>
          </a:prstGeom>
          <a:solidFill>
            <a:schemeClr val="accent6">
              <a:lumMod val="60000"/>
              <a:lumOff val="40000"/>
            </a:schemeClr>
          </a:solidFill>
          <a:ln w="38100">
            <a:solidFill>
              <a:srgbClr val="002060"/>
            </a:solidFill>
          </a:ln>
        </p:spPr>
        <p:txBody>
          <a:bodyPr wrap="square" rtlCol="0">
            <a:spAutoFit/>
          </a:bodyPr>
          <a:lstStyle/>
          <a:p>
            <a:pPr algn="just" rtl="1"/>
            <a:r>
              <a:rPr lang="fa-IR" sz="2000" dirty="0">
                <a:cs typeface="B Nazanin" panose="00000400000000000000" pitchFamily="2" charset="-78"/>
              </a:rPr>
              <a:t>در این تصویر نیم‎رخ بز کوهی رسم شده است. گردنش را کوتاه کشیده‎اند و برای نشان داده گره شاخ‎هایش به خط زاویه داده‎اند</a:t>
            </a:r>
            <a:endParaRPr lang="en-US" sz="2000" dirty="0">
              <a:cs typeface="B Nazanin" panose="00000400000000000000" pitchFamily="2" charset="-78"/>
            </a:endParaRPr>
          </a:p>
        </p:txBody>
      </p:sp>
    </p:spTree>
    <p:extLst>
      <p:ext uri="{BB962C8B-B14F-4D97-AF65-F5344CB8AC3E}">
        <p14:creationId xmlns:p14="http://schemas.microsoft.com/office/powerpoint/2010/main" val="35906340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1"/>
            <a:ext cx="274320" cy="5154931"/>
            <a:chOff x="0" y="-1"/>
            <a:chExt cx="167640" cy="6873241"/>
          </a:xfrm>
        </p:grpSpPr>
        <p:sp>
          <p:nvSpPr>
            <p:cNvPr id="11" name="Rectangle 10"/>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ounded Rectangle 25"/>
          <p:cNvSpPr/>
          <p:nvPr/>
        </p:nvSpPr>
        <p:spPr>
          <a:xfrm>
            <a:off x="274320" y="9906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17"/>
          <p:cNvSpPr>
            <a:spLocks noGrp="1"/>
          </p:cNvSpPr>
          <p:nvPr>
            <p:ph type="sldNum" sz="quarter" idx="12"/>
          </p:nvPr>
        </p:nvSpPr>
        <p:spPr>
          <a:xfrm>
            <a:off x="45720" y="1154906"/>
            <a:ext cx="457200" cy="273844"/>
          </a:xfrm>
        </p:spPr>
        <p:txBody>
          <a:bodyPr/>
          <a:lstStyle/>
          <a:p>
            <a:fld id="{8652159B-132D-41E6-995B-60FB885D4E86}" type="slidenum">
              <a:rPr lang="en-US" b="1" smtClean="0">
                <a:solidFill>
                  <a:schemeClr val="bg1">
                    <a:lumMod val="65000"/>
                  </a:schemeClr>
                </a:solidFill>
              </a:rPr>
              <a:t>31</a:t>
            </a:fld>
            <a:endParaRPr lang="en-US" b="1" dirty="0">
              <a:solidFill>
                <a:schemeClr val="bg1">
                  <a:lumMod val="65000"/>
                </a:schemeClr>
              </a:solidFill>
            </a:endParaRPr>
          </a:p>
        </p:txBody>
      </p:sp>
      <p:sp>
        <p:nvSpPr>
          <p:cNvPr id="28" name="TextBox 27"/>
          <p:cNvSpPr txBox="1"/>
          <p:nvPr/>
        </p:nvSpPr>
        <p:spPr>
          <a:xfrm>
            <a:off x="4038600" y="67330"/>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Lotus" pitchFamily="2" charset="-78"/>
              </a:rPr>
              <a:t>‎</a:t>
            </a:r>
            <a:r>
              <a:rPr lang="fa-IR" sz="2000" b="1" dirty="0" smtClean="0">
                <a:solidFill>
                  <a:schemeClr val="tx2">
                    <a:lumMod val="75000"/>
                  </a:schemeClr>
                </a:solidFill>
                <a:cs typeface="B Nazanin" panose="00000400000000000000" pitchFamily="2" charset="-78"/>
              </a:rPr>
              <a:t>اغراق در شاخ ها</a:t>
            </a:r>
            <a:endParaRPr lang="en-US" sz="2000" b="1" dirty="0">
              <a:solidFill>
                <a:schemeClr val="tx2">
                  <a:lumMod val="75000"/>
                </a:schemeClr>
              </a:solidFill>
              <a:cs typeface="B Nazanin" panose="00000400000000000000" pitchFamily="2" charset="-78"/>
            </a:endParaRPr>
          </a:p>
        </p:txBody>
      </p:sp>
      <p:sp>
        <p:nvSpPr>
          <p:cNvPr id="29" name="TextBox 28"/>
          <p:cNvSpPr txBox="1"/>
          <p:nvPr/>
        </p:nvSpPr>
        <p:spPr>
          <a:xfrm>
            <a:off x="4572000" y="888537"/>
            <a:ext cx="4038600" cy="1323439"/>
          </a:xfrm>
          <a:prstGeom prst="rect">
            <a:avLst/>
          </a:prstGeom>
          <a:solidFill>
            <a:schemeClr val="accent6">
              <a:lumMod val="60000"/>
              <a:lumOff val="40000"/>
            </a:schemeClr>
          </a:solidFill>
          <a:ln w="38100">
            <a:solidFill>
              <a:srgbClr val="002060"/>
            </a:solidFill>
          </a:ln>
        </p:spPr>
        <p:txBody>
          <a:bodyPr wrap="square" rtlCol="0">
            <a:spAutoFit/>
          </a:bodyPr>
          <a:lstStyle/>
          <a:p>
            <a:pPr algn="just" rtl="1"/>
            <a:r>
              <a:rPr lang="fa-IR" sz="2000" dirty="0">
                <a:cs typeface="B Nazanin" panose="00000400000000000000" pitchFamily="2" charset="-78"/>
              </a:rPr>
              <a:t>پهنای ظرف استوانه</a:t>
            </a:r>
            <a:r>
              <a:rPr lang="en-US" sz="2000" dirty="0">
                <a:cs typeface="B Nazanin" panose="00000400000000000000" pitchFamily="2" charset="-78"/>
              </a:rPr>
              <a:t>‎</a:t>
            </a:r>
            <a:r>
              <a:rPr lang="fa-IR" sz="2000" dirty="0">
                <a:cs typeface="B Nazanin" panose="00000400000000000000" pitchFamily="2" charset="-78"/>
              </a:rPr>
              <a:t>ای نقاش سفالگر را مجبور ساخته است که شاخ‎ها را به این صورت نشان دهد. افزون بر ریش بز، دست و پای او را هم تصویر کرده است.</a:t>
            </a:r>
            <a:endParaRPr lang="en-US" sz="2000" dirty="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57" y="697230"/>
            <a:ext cx="2819400" cy="27432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206" y="2809875"/>
            <a:ext cx="1990725" cy="201930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2667000"/>
            <a:ext cx="2133600" cy="2495550"/>
          </a:xfrm>
          <a:prstGeom prst="rect">
            <a:avLst/>
          </a:prstGeom>
        </p:spPr>
      </p:pic>
      <p:sp>
        <p:nvSpPr>
          <p:cNvPr id="23" name="Left Arrow 22"/>
          <p:cNvSpPr/>
          <p:nvPr/>
        </p:nvSpPr>
        <p:spPr>
          <a:xfrm>
            <a:off x="3657600" y="1581150"/>
            <a:ext cx="533400" cy="228600"/>
          </a:xfrm>
          <a:prstGeom prst="lef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73311" y="4170015"/>
            <a:ext cx="2941320" cy="400110"/>
          </a:xfrm>
          <a:prstGeom prst="rect">
            <a:avLst/>
          </a:prstGeom>
          <a:solidFill>
            <a:schemeClr val="accent6">
              <a:lumMod val="60000"/>
              <a:lumOff val="40000"/>
            </a:schemeClr>
          </a:solidFill>
          <a:ln w="38100">
            <a:solidFill>
              <a:srgbClr val="002060"/>
            </a:solidFill>
          </a:ln>
        </p:spPr>
        <p:txBody>
          <a:bodyPr wrap="square" rtlCol="0">
            <a:spAutoFit/>
          </a:bodyPr>
          <a:lstStyle/>
          <a:p>
            <a:pPr algn="just" rtl="1"/>
            <a:r>
              <a:rPr lang="fa-IR" sz="2000" dirty="0" smtClean="0">
                <a:cs typeface="B Nazanin" panose="00000400000000000000" pitchFamily="2" charset="-78"/>
              </a:rPr>
              <a:t>انواع موج دار اغراق در شاخ</a:t>
            </a:r>
            <a:endParaRPr lang="en-US" sz="2000" dirty="0">
              <a:cs typeface="B Nazanin" panose="00000400000000000000" pitchFamily="2" charset="-78"/>
            </a:endParaRPr>
          </a:p>
        </p:txBody>
      </p:sp>
      <p:sp>
        <p:nvSpPr>
          <p:cNvPr id="25" name="Right Arrow 24"/>
          <p:cNvSpPr/>
          <p:nvPr/>
        </p:nvSpPr>
        <p:spPr>
          <a:xfrm>
            <a:off x="3646714" y="4097625"/>
            <a:ext cx="381000" cy="200055"/>
          </a:xfrm>
          <a:prstGeom prst="righ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806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1"/>
            <a:ext cx="274320" cy="5154931"/>
            <a:chOff x="0" y="-1"/>
            <a:chExt cx="167640" cy="6873241"/>
          </a:xfrm>
        </p:grpSpPr>
        <p:sp>
          <p:nvSpPr>
            <p:cNvPr id="9" name="Rectangle 8"/>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ed Rectangle 39"/>
          <p:cNvSpPr/>
          <p:nvPr/>
        </p:nvSpPr>
        <p:spPr>
          <a:xfrm>
            <a:off x="274320" y="3048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17"/>
          <p:cNvSpPr>
            <a:spLocks noGrp="1"/>
          </p:cNvSpPr>
          <p:nvPr>
            <p:ph type="sldNum" sz="quarter" idx="12"/>
          </p:nvPr>
        </p:nvSpPr>
        <p:spPr>
          <a:xfrm>
            <a:off x="45720" y="469106"/>
            <a:ext cx="457200" cy="273844"/>
          </a:xfrm>
        </p:spPr>
        <p:txBody>
          <a:bodyPr/>
          <a:lstStyle/>
          <a:p>
            <a:fld id="{94EB0B47-E34F-4B7A-8AC0-75E4AD119518}" type="slidenum">
              <a:rPr lang="en-US" b="1" smtClean="0">
                <a:solidFill>
                  <a:schemeClr val="bg1">
                    <a:lumMod val="65000"/>
                  </a:schemeClr>
                </a:solidFill>
              </a:rPr>
              <a:t>32</a:t>
            </a:fld>
            <a:endParaRPr lang="en-US" b="1" dirty="0">
              <a:solidFill>
                <a:schemeClr val="bg1">
                  <a:lumMod val="65000"/>
                </a:schemeClr>
              </a:solidFill>
            </a:endParaRPr>
          </a:p>
        </p:txBody>
      </p:sp>
      <p:sp>
        <p:nvSpPr>
          <p:cNvPr id="30" name="Rectangle 2"/>
          <p:cNvSpPr>
            <a:spLocks noChangeArrowheads="1"/>
          </p:cNvSpPr>
          <p:nvPr/>
        </p:nvSpPr>
        <p:spPr bwMode="auto">
          <a:xfrm>
            <a:off x="1219200" y="48012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p:cNvSpPr txBox="1"/>
          <p:nvPr/>
        </p:nvSpPr>
        <p:spPr>
          <a:xfrm>
            <a:off x="4038600" y="67330"/>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Nazanin" panose="00000400000000000000" pitchFamily="2" charset="-78"/>
              </a:rPr>
              <a:t>‎</a:t>
            </a:r>
            <a:r>
              <a:rPr lang="fa-IR" sz="2000" b="1" dirty="0" smtClean="0">
                <a:solidFill>
                  <a:schemeClr val="tx2">
                    <a:lumMod val="75000"/>
                  </a:schemeClr>
                </a:solidFill>
                <a:cs typeface="B Nazanin" panose="00000400000000000000" pitchFamily="2" charset="-78"/>
              </a:rPr>
              <a:t>اغراق در دست و پا و دم</a:t>
            </a:r>
            <a:endParaRPr lang="en-US" sz="2000" b="1" dirty="0">
              <a:solidFill>
                <a:schemeClr val="tx2">
                  <a:lumMod val="75000"/>
                </a:schemeClr>
              </a:solidFill>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674" y="1657350"/>
            <a:ext cx="2809875" cy="25622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989" y="1695450"/>
            <a:ext cx="2800350" cy="2867025"/>
          </a:xfrm>
          <a:prstGeom prst="rect">
            <a:avLst/>
          </a:prstGeom>
        </p:spPr>
      </p:pic>
      <p:sp>
        <p:nvSpPr>
          <p:cNvPr id="29" name="Oval 28"/>
          <p:cNvSpPr/>
          <p:nvPr/>
        </p:nvSpPr>
        <p:spPr>
          <a:xfrm>
            <a:off x="1579516" y="901337"/>
            <a:ext cx="1849484"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447799" y="1027939"/>
            <a:ext cx="1905001" cy="400110"/>
          </a:xfrm>
          <a:prstGeom prst="rect">
            <a:avLst/>
          </a:prstGeom>
          <a:noFill/>
        </p:spPr>
        <p:txBody>
          <a:bodyPr wrap="square" rtlCol="0">
            <a:spAutoFit/>
          </a:bodyPr>
          <a:lstStyle/>
          <a:p>
            <a:pPr algn="r" rtl="1"/>
            <a:r>
              <a:rPr lang="fa-IR" sz="2000" b="1" dirty="0" smtClean="0">
                <a:solidFill>
                  <a:schemeClr val="tx2">
                    <a:lumMod val="75000"/>
                  </a:schemeClr>
                </a:solidFill>
                <a:cs typeface="B Nazanin" panose="00000400000000000000" pitchFamily="2" charset="-78"/>
              </a:rPr>
              <a:t>اغراق در دست و پا</a:t>
            </a:r>
            <a:endParaRPr lang="en-US" sz="2000" b="1" dirty="0">
              <a:solidFill>
                <a:schemeClr val="tx2">
                  <a:lumMod val="75000"/>
                </a:schemeClr>
              </a:solidFill>
              <a:cs typeface="B Nazanin" panose="00000400000000000000" pitchFamily="2" charset="-78"/>
            </a:endParaRPr>
          </a:p>
        </p:txBody>
      </p:sp>
      <p:sp>
        <p:nvSpPr>
          <p:cNvPr id="33" name="Oval 32"/>
          <p:cNvSpPr/>
          <p:nvPr/>
        </p:nvSpPr>
        <p:spPr>
          <a:xfrm>
            <a:off x="5791200" y="881428"/>
            <a:ext cx="1849484"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725341" y="989839"/>
            <a:ext cx="1981201" cy="400110"/>
          </a:xfrm>
          <a:prstGeom prst="rect">
            <a:avLst/>
          </a:prstGeom>
          <a:noFill/>
        </p:spPr>
        <p:txBody>
          <a:bodyPr wrap="square" rtlCol="0">
            <a:spAutoFit/>
          </a:bodyPr>
          <a:lstStyle/>
          <a:p>
            <a:pPr algn="ctr" rtl="1"/>
            <a:r>
              <a:rPr lang="fa-IR" sz="2000" b="1" dirty="0" smtClean="0">
                <a:solidFill>
                  <a:schemeClr val="tx2">
                    <a:lumMod val="75000"/>
                  </a:schemeClr>
                </a:solidFill>
                <a:cs typeface="B Nazanin" panose="00000400000000000000" pitchFamily="2" charset="-78"/>
              </a:rPr>
              <a:t>اغراق در دم</a:t>
            </a:r>
            <a:endParaRPr lang="en-US" sz="2000" b="1" dirty="0">
              <a:solidFill>
                <a:schemeClr val="tx2">
                  <a:lumMod val="75000"/>
                </a:schemeClr>
              </a:solidFill>
              <a:cs typeface="B Nazanin" panose="00000400000000000000" pitchFamily="2" charset="-78"/>
            </a:endParaRPr>
          </a:p>
        </p:txBody>
      </p:sp>
    </p:spTree>
    <p:extLst>
      <p:ext uri="{BB962C8B-B14F-4D97-AF65-F5344CB8AC3E}">
        <p14:creationId xmlns:p14="http://schemas.microsoft.com/office/powerpoint/2010/main" val="2816863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0" y="-1"/>
            <a:ext cx="274320" cy="5154931"/>
            <a:chOff x="0" y="-1"/>
            <a:chExt cx="167640" cy="6873241"/>
          </a:xfrm>
        </p:grpSpPr>
        <p:sp>
          <p:nvSpPr>
            <p:cNvPr id="11" name="Rectangle 10"/>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36"/>
          <p:cNvSpPr/>
          <p:nvPr/>
        </p:nvSpPr>
        <p:spPr>
          <a:xfrm>
            <a:off x="274320" y="13335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lide Number Placeholder 17"/>
          <p:cNvSpPr>
            <a:spLocks noGrp="1"/>
          </p:cNvSpPr>
          <p:nvPr>
            <p:ph type="sldNum" sz="quarter" idx="12"/>
          </p:nvPr>
        </p:nvSpPr>
        <p:spPr>
          <a:xfrm>
            <a:off x="45720" y="259556"/>
            <a:ext cx="457200" cy="273844"/>
          </a:xfrm>
        </p:spPr>
        <p:txBody>
          <a:bodyPr/>
          <a:lstStyle/>
          <a:p>
            <a:fld id="{CF1439EE-E670-4166-BE89-D6E65DF70FBF}" type="slidenum">
              <a:rPr lang="en-US" b="1" smtClean="0">
                <a:solidFill>
                  <a:schemeClr val="bg1">
                    <a:lumMod val="65000"/>
                  </a:schemeClr>
                </a:solidFill>
              </a:rPr>
              <a:t>33</a:t>
            </a:fld>
            <a:endParaRPr lang="en-US" b="1" dirty="0">
              <a:solidFill>
                <a:schemeClr val="bg1">
                  <a:lumMod val="65000"/>
                </a:schemeClr>
              </a:solidFill>
            </a:endParaRPr>
          </a:p>
        </p:txBody>
      </p:sp>
      <p:sp>
        <p:nvSpPr>
          <p:cNvPr id="36" name="TextBox 35"/>
          <p:cNvSpPr txBox="1"/>
          <p:nvPr/>
        </p:nvSpPr>
        <p:spPr>
          <a:xfrm>
            <a:off x="4038600" y="67330"/>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Lotus" pitchFamily="2" charset="-78"/>
              </a:rPr>
              <a:t>‎</a:t>
            </a:r>
            <a:r>
              <a:rPr lang="fa-IR" sz="2000" b="1" dirty="0" smtClean="0">
                <a:solidFill>
                  <a:schemeClr val="tx2">
                    <a:lumMod val="75000"/>
                  </a:schemeClr>
                </a:solidFill>
                <a:cs typeface="B Nazanin" panose="00000400000000000000" pitchFamily="2" charset="-78"/>
              </a:rPr>
              <a:t>شیوه های نمایش شاخ ها</a:t>
            </a:r>
            <a:endParaRPr lang="en-US" sz="2000" b="1" dirty="0">
              <a:solidFill>
                <a:schemeClr val="tx2">
                  <a:lumMod val="75000"/>
                </a:schemeClr>
              </a:solidFill>
              <a:cs typeface="B Nazanin" panose="00000400000000000000" pitchFamily="2" charset="-78"/>
            </a:endParaRPr>
          </a:p>
        </p:txBody>
      </p:sp>
      <p:sp>
        <p:nvSpPr>
          <p:cNvPr id="39" name="Rectangle 38"/>
          <p:cNvSpPr/>
          <p:nvPr/>
        </p:nvSpPr>
        <p:spPr>
          <a:xfrm>
            <a:off x="2952751" y="742949"/>
            <a:ext cx="5872570" cy="1061829"/>
          </a:xfrm>
          <a:prstGeom prst="rect">
            <a:avLst/>
          </a:prstGeom>
          <a:solidFill>
            <a:schemeClr val="accent4">
              <a:lumMod val="20000"/>
              <a:lumOff val="80000"/>
            </a:schemeClr>
          </a:solidFill>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fa-IR" sz="1400" dirty="0" smtClean="0">
                <a:latin typeface="Times New Roman" pitchFamily="18" charset="0"/>
                <a:cs typeface="B Nazanin" panose="00000400000000000000" pitchFamily="2" charset="-78"/>
              </a:rPr>
              <a:t>در </a:t>
            </a:r>
            <a:r>
              <a:rPr lang="fa-IR" sz="1400" dirty="0">
                <a:latin typeface="Times New Roman" pitchFamily="18" charset="0"/>
                <a:cs typeface="B Nazanin" panose="00000400000000000000" pitchFamily="2" charset="-78"/>
              </a:rPr>
              <a:t>نقش‎مایه بز دوره پیش از تاریخ بعضی از اعضای حیوان به خصوص شاخ به صورت مبالغه‎آمیزی بزرگ بلند و نازک می‎شود و در سرتاسر ظرف می‎پیچد. </a:t>
            </a:r>
            <a:endParaRPr lang="fa-IR" sz="1400" dirty="0" smtClean="0">
              <a:latin typeface="Times New Roman" pitchFamily="18" charset="0"/>
              <a:cs typeface="B Nazanin" panose="00000400000000000000" pitchFamily="2" charset="-78"/>
            </a:endParaRPr>
          </a:p>
          <a:p>
            <a:pPr marL="342900" indent="-342900" algn="just" rtl="1">
              <a:lnSpc>
                <a:spcPct val="150000"/>
              </a:lnSpc>
              <a:buClr>
                <a:schemeClr val="accent6">
                  <a:lumMod val="75000"/>
                </a:schemeClr>
              </a:buClr>
              <a:buFont typeface="Wingdings" pitchFamily="2" charset="2"/>
              <a:buChar char="Ø"/>
            </a:pPr>
            <a:r>
              <a:rPr lang="fa-IR" sz="1400" dirty="0" smtClean="0">
                <a:latin typeface="Times New Roman" pitchFamily="18" charset="0"/>
                <a:cs typeface="B Nazanin" panose="00000400000000000000" pitchFamily="2" charset="-78"/>
              </a:rPr>
              <a:t> </a:t>
            </a:r>
            <a:r>
              <a:rPr lang="fa-IR" sz="1400" dirty="0">
                <a:latin typeface="Times New Roman" pitchFamily="18" charset="0"/>
                <a:cs typeface="B Nazanin" panose="00000400000000000000" pitchFamily="2" charset="-78"/>
              </a:rPr>
              <a:t>به منظور نشان دادن قدرت‎های والا به ویژه قوای معنوی به وسیله بزرگ‎تر کردن شاخ‎هاست</a:t>
            </a:r>
            <a:r>
              <a:rPr lang="fa-IR" sz="1400" dirty="0" smtClean="0">
                <a:latin typeface="Times New Roman" pitchFamily="18" charset="0"/>
                <a:cs typeface="B Nazanin" panose="00000400000000000000" pitchFamily="2" charset="-78"/>
              </a:rPr>
              <a:t>.</a:t>
            </a:r>
            <a:endParaRPr lang="en-US" sz="1400" dirty="0">
              <a:latin typeface="Times New Roman" pitchFamily="18" charset="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103" y="2266950"/>
            <a:ext cx="2897777" cy="267487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04778"/>
            <a:ext cx="2190750" cy="3293839"/>
          </a:xfrm>
          <a:prstGeom prst="rect">
            <a:avLst/>
          </a:prstGeom>
        </p:spPr>
      </p:pic>
      <p:sp>
        <p:nvSpPr>
          <p:cNvPr id="40" name="Oval 39"/>
          <p:cNvSpPr/>
          <p:nvPr/>
        </p:nvSpPr>
        <p:spPr>
          <a:xfrm>
            <a:off x="2952751" y="2114550"/>
            <a:ext cx="1466849"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61285" y="2284352"/>
            <a:ext cx="1682115" cy="369332"/>
          </a:xfrm>
          <a:prstGeom prst="rect">
            <a:avLst/>
          </a:prstGeom>
          <a:noFill/>
        </p:spPr>
        <p:txBody>
          <a:bodyPr wrap="square" rtlCol="0">
            <a:spAutoFit/>
          </a:bodyPr>
          <a:lstStyle/>
          <a:p>
            <a:pPr algn="r" rtl="1"/>
            <a:r>
              <a:rPr lang="fa-IR" b="1" dirty="0" smtClean="0">
                <a:solidFill>
                  <a:schemeClr val="tx2">
                    <a:lumMod val="75000"/>
                  </a:schemeClr>
                </a:solidFill>
                <a:cs typeface="B Nazanin" panose="00000400000000000000" pitchFamily="2" charset="-78"/>
              </a:rPr>
              <a:t>عمودی موج دار</a:t>
            </a:r>
            <a:endParaRPr lang="en-US" b="1" dirty="0">
              <a:solidFill>
                <a:schemeClr val="tx2">
                  <a:lumMod val="75000"/>
                </a:schemeClr>
              </a:solidFill>
              <a:cs typeface="B Nazanin" panose="00000400000000000000" pitchFamily="2" charset="-78"/>
            </a:endParaRPr>
          </a:p>
        </p:txBody>
      </p:sp>
      <p:sp>
        <p:nvSpPr>
          <p:cNvPr id="42" name="Oval 41"/>
          <p:cNvSpPr/>
          <p:nvPr/>
        </p:nvSpPr>
        <p:spPr>
          <a:xfrm>
            <a:off x="4200254" y="3790950"/>
            <a:ext cx="1466849" cy="6858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914503" y="3955018"/>
            <a:ext cx="1678035" cy="369332"/>
          </a:xfrm>
          <a:prstGeom prst="rect">
            <a:avLst/>
          </a:prstGeom>
          <a:noFill/>
        </p:spPr>
        <p:txBody>
          <a:bodyPr wrap="square" rtlCol="0">
            <a:spAutoFit/>
          </a:bodyPr>
          <a:lstStyle/>
          <a:p>
            <a:pPr algn="r" rtl="1"/>
            <a:r>
              <a:rPr lang="fa-IR" b="1" dirty="0" smtClean="0">
                <a:solidFill>
                  <a:schemeClr val="tx2">
                    <a:lumMod val="75000"/>
                  </a:schemeClr>
                </a:solidFill>
                <a:cs typeface="B Lotus" pitchFamily="2" charset="-78"/>
              </a:rPr>
              <a:t>قوسی گره </a:t>
            </a:r>
            <a:r>
              <a:rPr lang="fa-IR" b="1" dirty="0" smtClean="0">
                <a:solidFill>
                  <a:schemeClr val="tx2">
                    <a:lumMod val="75000"/>
                  </a:schemeClr>
                </a:solidFill>
                <a:cs typeface="B Nazanin" panose="00000400000000000000" pitchFamily="2" charset="-78"/>
              </a:rPr>
              <a:t>دار</a:t>
            </a:r>
            <a:endParaRPr lang="en-US" b="1" dirty="0">
              <a:solidFill>
                <a:schemeClr val="tx2">
                  <a:lumMod val="75000"/>
                </a:schemeClr>
              </a:solidFill>
              <a:cs typeface="B Nazanin" panose="00000400000000000000" pitchFamily="2" charset="-78"/>
            </a:endParaRPr>
          </a:p>
        </p:txBody>
      </p:sp>
      <p:sp>
        <p:nvSpPr>
          <p:cNvPr id="26" name="Bent Arrow 25"/>
          <p:cNvSpPr/>
          <p:nvPr/>
        </p:nvSpPr>
        <p:spPr>
          <a:xfrm>
            <a:off x="5105400" y="3444115"/>
            <a:ext cx="304800" cy="270635"/>
          </a:xfrm>
          <a:prstGeom prst="ben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Bent Arrow 44"/>
          <p:cNvSpPr/>
          <p:nvPr/>
        </p:nvSpPr>
        <p:spPr>
          <a:xfrm flipH="1" flipV="1">
            <a:off x="2895600" y="2834515"/>
            <a:ext cx="304800" cy="270635"/>
          </a:xfrm>
          <a:prstGeom prst="bentArrow">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59557302"/>
      </p:ext>
    </p:extLst>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1"/>
            <a:ext cx="274320" cy="5154931"/>
            <a:chOff x="0" y="-1"/>
            <a:chExt cx="167640" cy="6873241"/>
          </a:xfrm>
        </p:grpSpPr>
        <p:sp>
          <p:nvSpPr>
            <p:cNvPr id="9" name="Rectangle 8"/>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p:cNvSpPr/>
          <p:nvPr/>
        </p:nvSpPr>
        <p:spPr>
          <a:xfrm>
            <a:off x="3962401" y="1556087"/>
            <a:ext cx="4862920" cy="2031325"/>
          </a:xfrm>
          <a:prstGeom prst="rect">
            <a:avLst/>
          </a:prstGeom>
          <a:solidFill>
            <a:schemeClr val="accent6">
              <a:lumMod val="40000"/>
              <a:lumOff val="60000"/>
            </a:schemeClr>
          </a:solidFill>
          <a:ln>
            <a:solidFill>
              <a:srgbClr val="7030A0"/>
            </a:solidFill>
          </a:ln>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fa-IR" sz="1400" dirty="0" smtClean="0">
                <a:latin typeface="Times New Roman" pitchFamily="18" charset="0"/>
                <a:cs typeface="B Nazanin" panose="00000400000000000000" pitchFamily="2" charset="-78"/>
              </a:rPr>
              <a:t>ریش </a:t>
            </a:r>
            <a:r>
              <a:rPr lang="fa-IR" sz="1400" dirty="0">
                <a:latin typeface="Times New Roman" pitchFamily="18" charset="0"/>
                <a:cs typeface="B Nazanin" panose="00000400000000000000" pitchFamily="2" charset="-78"/>
              </a:rPr>
              <a:t>یکی دیگر از اعضای بدن بز است که دست مایه هنرمندان قرار گرفته و با اغراق در آن کوشیده است پیام نمادین و شکل آن را نشان دهد</a:t>
            </a:r>
            <a:r>
              <a:rPr lang="fa-IR" sz="1400" dirty="0" smtClean="0">
                <a:latin typeface="Times New Roman" pitchFamily="18" charset="0"/>
                <a:cs typeface="B Nazanin" panose="00000400000000000000" pitchFamily="2" charset="-78"/>
              </a:rPr>
              <a:t>. </a:t>
            </a:r>
          </a:p>
          <a:p>
            <a:pPr marL="342900" indent="-342900" algn="just" rtl="1">
              <a:lnSpc>
                <a:spcPct val="150000"/>
              </a:lnSpc>
              <a:buClr>
                <a:schemeClr val="accent6">
                  <a:lumMod val="75000"/>
                </a:schemeClr>
              </a:buClr>
              <a:buFont typeface="Wingdings" pitchFamily="2" charset="2"/>
              <a:buChar char="Ø"/>
            </a:pPr>
            <a:endParaRPr lang="fa-IR" sz="1400" dirty="0" smtClean="0">
              <a:latin typeface="Times New Roman" pitchFamily="18" charset="0"/>
              <a:cs typeface="B Nazanin" panose="00000400000000000000" pitchFamily="2" charset="-78"/>
            </a:endParaRPr>
          </a:p>
          <a:p>
            <a:pPr marL="342900" indent="-342900" algn="just" rtl="1">
              <a:lnSpc>
                <a:spcPct val="150000"/>
              </a:lnSpc>
              <a:buClr>
                <a:schemeClr val="accent6">
                  <a:lumMod val="75000"/>
                </a:schemeClr>
              </a:buClr>
              <a:buFont typeface="Wingdings" pitchFamily="2" charset="2"/>
              <a:buChar char="Ø"/>
            </a:pPr>
            <a:r>
              <a:rPr lang="fa-IR" sz="1400" dirty="0" smtClean="0">
                <a:latin typeface="Times New Roman" pitchFamily="18" charset="0"/>
                <a:cs typeface="B Nazanin" panose="00000400000000000000" pitchFamily="2" charset="-78"/>
              </a:rPr>
              <a:t>در این تصویر </a:t>
            </a:r>
            <a:r>
              <a:rPr lang="fa-IR" sz="1400" dirty="0">
                <a:latin typeface="Times New Roman" pitchFamily="18" charset="0"/>
                <a:cs typeface="B Nazanin" panose="00000400000000000000" pitchFamily="2" charset="-78"/>
              </a:rPr>
              <a:t>کاسه سفالین پایه‎دار استوانه‎ای مقعر و چرخ‎ساز است که </a:t>
            </a:r>
            <a:r>
              <a:rPr lang="fa-IR" sz="1400" dirty="0" smtClean="0">
                <a:latin typeface="Times New Roman" pitchFamily="18" charset="0"/>
                <a:cs typeface="B Nazanin" panose="00000400000000000000" pitchFamily="2" charset="-78"/>
              </a:rPr>
              <a:t>سطح </a:t>
            </a:r>
            <a:r>
              <a:rPr lang="fa-IR" sz="1400" dirty="0">
                <a:latin typeface="Times New Roman" pitchFamily="18" charset="0"/>
                <a:cs typeface="B Nazanin" panose="00000400000000000000" pitchFamily="2" charset="-78"/>
              </a:rPr>
              <a:t>به رنگ قهوه‎ای تیره روی زمینه‎ای با پوشش صاف و هموار به رنگ خاکستری روشن-قهوه‎ای منقوش شده است.</a:t>
            </a:r>
            <a:endParaRPr lang="en-US" sz="1400" dirty="0">
              <a:latin typeface="Times New Roman" pitchFamily="18" charset="0"/>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30630"/>
            <a:ext cx="2505075" cy="3067050"/>
          </a:xfrm>
          <a:prstGeom prst="rect">
            <a:avLst/>
          </a:prstGeom>
        </p:spPr>
      </p:pic>
      <p:sp>
        <p:nvSpPr>
          <p:cNvPr id="20" name="TextBox 19"/>
          <p:cNvSpPr txBox="1"/>
          <p:nvPr/>
        </p:nvSpPr>
        <p:spPr>
          <a:xfrm>
            <a:off x="4038600" y="67330"/>
            <a:ext cx="4724400" cy="400110"/>
          </a:xfrm>
          <a:prstGeom prst="rect">
            <a:avLst/>
          </a:prstGeom>
          <a:noFill/>
        </p:spPr>
        <p:txBody>
          <a:bodyPr wrap="square" rtlCol="0">
            <a:spAutoFit/>
          </a:bodyPr>
          <a:lstStyle/>
          <a:p>
            <a:pPr algn="just" rtl="1"/>
            <a:r>
              <a:rPr lang="en-US" sz="2000" b="1" dirty="0" smtClean="0">
                <a:solidFill>
                  <a:schemeClr val="tx2">
                    <a:lumMod val="75000"/>
                  </a:schemeClr>
                </a:solidFill>
                <a:cs typeface="B Nazanin" panose="00000400000000000000" pitchFamily="2" charset="-78"/>
              </a:rPr>
              <a:t>‎</a:t>
            </a:r>
            <a:r>
              <a:rPr lang="fa-IR" sz="2000" b="1" dirty="0" smtClean="0">
                <a:solidFill>
                  <a:schemeClr val="tx2">
                    <a:lumMod val="75000"/>
                  </a:schemeClr>
                </a:solidFill>
                <a:cs typeface="B Nazanin" panose="00000400000000000000" pitchFamily="2" charset="-78"/>
              </a:rPr>
              <a:t>شیوه نمایش ریش بز</a:t>
            </a:r>
            <a:endParaRPr lang="en-US" sz="2000" b="1" dirty="0">
              <a:solidFill>
                <a:schemeClr val="tx2">
                  <a:lumMod val="75000"/>
                </a:schemeClr>
              </a:solidFill>
              <a:cs typeface="B Nazanin" panose="00000400000000000000" pitchFamily="2" charset="-78"/>
            </a:endParaRPr>
          </a:p>
        </p:txBody>
      </p:sp>
      <p:sp>
        <p:nvSpPr>
          <p:cNvPr id="17" name="Rounded Rectangle 16"/>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7"/>
          <p:cNvSpPr txBox="1">
            <a:spLocks/>
          </p:cNvSpPr>
          <p:nvPr/>
        </p:nvSpPr>
        <p:spPr>
          <a:xfrm>
            <a:off x="45720" y="145653"/>
            <a:ext cx="457200" cy="27384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00ABA6-9E45-4DFE-8CB9-F0C605E9AFB6}" type="slidenum">
              <a:rPr lang="en-US" b="1" smtClean="0">
                <a:solidFill>
                  <a:schemeClr val="bg1">
                    <a:lumMod val="65000"/>
                  </a:schemeClr>
                </a:solidFill>
              </a:rPr>
              <a:pPr/>
              <a:t>34</a:t>
            </a:fld>
            <a:endParaRPr lang="en-US" b="1" dirty="0">
              <a:solidFill>
                <a:schemeClr val="bg1">
                  <a:lumMod val="65000"/>
                </a:schemeClr>
              </a:solidFill>
            </a:endParaRPr>
          </a:p>
        </p:txBody>
      </p:sp>
    </p:spTree>
    <p:extLst>
      <p:ext uri="{BB962C8B-B14F-4D97-AF65-F5344CB8AC3E}">
        <p14:creationId xmlns:p14="http://schemas.microsoft.com/office/powerpoint/2010/main" val="3775818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0239"/>
            <a:ext cx="3560041" cy="5069620"/>
          </a:xfrm>
          <a:prstGeom prst="rect">
            <a:avLst/>
          </a:prstGeom>
        </p:spPr>
      </p:pic>
      <p:sp>
        <p:nvSpPr>
          <p:cNvPr id="15" name="Rectangle 14"/>
          <p:cNvSpPr/>
          <p:nvPr/>
        </p:nvSpPr>
        <p:spPr>
          <a:xfrm>
            <a:off x="5623539" y="133350"/>
            <a:ext cx="3429000" cy="338554"/>
          </a:xfrm>
          <a:prstGeom prst="rect">
            <a:avLst/>
          </a:prstGeom>
        </p:spPr>
        <p:txBody>
          <a:bodyPr wrap="square">
            <a:spAutoFit/>
          </a:bodyPr>
          <a:lstStyle/>
          <a:p>
            <a:pPr algn="r" rtl="1"/>
            <a:r>
              <a:rPr lang="fa-IR" sz="1600" b="1" dirty="0" smtClean="0">
                <a:solidFill>
                  <a:schemeClr val="accent3">
                    <a:lumMod val="40000"/>
                    <a:lumOff val="60000"/>
                  </a:schemeClr>
                </a:solidFill>
                <a:latin typeface="IranNastaliq" panose="02020505000000020003" pitchFamily="18" charset="0"/>
                <a:cs typeface="IranNastaliq" panose="02020505000000020003" pitchFamily="18" charset="0"/>
              </a:rPr>
              <a:t>      </a:t>
            </a:r>
            <a:endParaRPr lang="fa-IR" sz="1600" b="1" i="0" dirty="0">
              <a:solidFill>
                <a:schemeClr val="accent3">
                  <a:lumMod val="40000"/>
                  <a:lumOff val="60000"/>
                </a:schemeClr>
              </a:solidFill>
              <a:latin typeface="IranNastaliq" panose="02020505000000020003" pitchFamily="18" charset="0"/>
              <a:cs typeface="IranNastaliq" panose="02020505000000020003"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4171075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35069" y="1123950"/>
            <a:ext cx="7831183" cy="1815882"/>
          </a:xfrm>
          <a:prstGeom prst="rect">
            <a:avLst/>
          </a:prstGeom>
          <a:solidFill>
            <a:schemeClr val="accent4">
              <a:lumMod val="20000"/>
              <a:lumOff val="80000"/>
            </a:schemeClr>
          </a:solidFill>
        </p:spPr>
        <p:txBody>
          <a:bodyPr wrap="square">
            <a:spAutoFit/>
          </a:bodyPr>
          <a:lstStyle/>
          <a:p>
            <a:pPr marL="342900" indent="-342900" algn="just" rtl="1">
              <a:buClr>
                <a:schemeClr val="accent6">
                  <a:lumMod val="75000"/>
                </a:schemeClr>
              </a:buClr>
              <a:buFont typeface="Wingdings" pitchFamily="2" charset="2"/>
              <a:buChar char="Ø"/>
            </a:pPr>
            <a:r>
              <a:rPr lang="fa-IR" sz="1600" dirty="0">
                <a:latin typeface="Times New Roman" pitchFamily="18" charset="0"/>
                <a:cs typeface="B Nazanin" panose="00000400000000000000" pitchFamily="2" charset="-78"/>
              </a:rPr>
              <a:t>از بدو خلقت همواره هنرمند با خلق اثر تلاش کرده است یک ارتباط بصری با دنیای اطراف و ببیننده برقرار نموده و پیغامی را به مخاطب ارسال نماید. </a:t>
            </a:r>
            <a:endParaRPr lang="en-US" sz="1600" dirty="0">
              <a:latin typeface="Times New Roman" pitchFamily="18" charset="0"/>
              <a:cs typeface="B Nazanin" panose="00000400000000000000" pitchFamily="2" charset="-78"/>
            </a:endParaRPr>
          </a:p>
          <a:p>
            <a:pPr marL="342900" indent="-342900" algn="just" rtl="1">
              <a:buClr>
                <a:schemeClr val="accent6">
                  <a:lumMod val="75000"/>
                </a:schemeClr>
              </a:buClr>
              <a:buFont typeface="Wingdings" pitchFamily="2" charset="2"/>
              <a:buChar char="Ø"/>
            </a:pPr>
            <a:r>
              <a:rPr lang="fa-IR" sz="1600" dirty="0">
                <a:latin typeface="Times New Roman" pitchFamily="18" charset="0"/>
                <a:cs typeface="B Nazanin" panose="00000400000000000000" pitchFamily="2" charset="-78"/>
              </a:rPr>
              <a:t>در طول زمان نوع و کیفیت این ارتباط بصری تغییر نموده و ارزش‎های فرهنگی اعتقادی را نیز در برگرفته است.</a:t>
            </a:r>
          </a:p>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Nazanin" panose="00000400000000000000" pitchFamily="2" charset="-78"/>
              </a:rPr>
              <a:t>نمادهایی همچون </a:t>
            </a:r>
            <a:r>
              <a:rPr lang="fa-IR" sz="1600" dirty="0">
                <a:latin typeface="Times New Roman" pitchFamily="18" charset="0"/>
                <a:cs typeface="B Nazanin" panose="00000400000000000000" pitchFamily="2" charset="-78"/>
              </a:rPr>
              <a:t>نیوری زندگی، خدای باران، نیروی فوق طبیعی، الوهیت، سلطنت، جنگجویی، پیروزی، ازدیاد محصول و باروری </a:t>
            </a:r>
          </a:p>
          <a:p>
            <a:pPr marL="342900" indent="-342900" algn="just" rtl="1">
              <a:buClr>
                <a:schemeClr val="accent6">
                  <a:lumMod val="75000"/>
                </a:schemeClr>
              </a:buClr>
              <a:buFont typeface="Wingdings" pitchFamily="2" charset="2"/>
              <a:buChar char="Ø"/>
            </a:pPr>
            <a:r>
              <a:rPr lang="fa-IR" sz="1600" dirty="0">
                <a:latin typeface="Times New Roman" pitchFamily="18" charset="0"/>
                <a:cs typeface="B Nazanin" panose="00000400000000000000" pitchFamily="2" charset="-78"/>
              </a:rPr>
              <a:t>غالب نقوش برجای مانده از ایران باستان نیز بر باورها، عادات، عقاید دینی و اساطیر مبتنی بوده و رابطه </a:t>
            </a:r>
            <a:r>
              <a:rPr lang="fa-IR" sz="1600" dirty="0" smtClean="0">
                <a:latin typeface="Times New Roman" pitchFamily="18" charset="0"/>
                <a:cs typeface="B Nazanin" panose="00000400000000000000" pitchFamily="2" charset="-78"/>
              </a:rPr>
              <a:t>معناداری </a:t>
            </a:r>
            <a:r>
              <a:rPr lang="fa-IR" sz="1600" dirty="0">
                <a:latin typeface="Times New Roman" pitchFamily="18" charset="0"/>
                <a:cs typeface="B Nazanin" panose="00000400000000000000" pitchFamily="2" charset="-78"/>
              </a:rPr>
              <a:t>مابین نمادها و اعتقادات و رسوم </a:t>
            </a:r>
            <a:r>
              <a:rPr lang="fa-IR" sz="1600" dirty="0" smtClean="0">
                <a:latin typeface="Times New Roman" pitchFamily="18" charset="0"/>
                <a:cs typeface="B Nazanin" panose="00000400000000000000" pitchFamily="2" charset="-78"/>
              </a:rPr>
              <a:t>مذهبی </a:t>
            </a:r>
            <a:r>
              <a:rPr lang="fa-IR" sz="1600" dirty="0">
                <a:latin typeface="Times New Roman" pitchFamily="18" charset="0"/>
                <a:cs typeface="B Nazanin" panose="00000400000000000000" pitchFamily="2" charset="-78"/>
              </a:rPr>
              <a:t>وجود </a:t>
            </a:r>
            <a:r>
              <a:rPr lang="fa-IR" sz="1600" dirty="0" smtClean="0">
                <a:latin typeface="Times New Roman" pitchFamily="18" charset="0"/>
                <a:cs typeface="B Nazanin" panose="00000400000000000000" pitchFamily="2" charset="-78"/>
              </a:rPr>
              <a:t>داشته</a:t>
            </a:r>
            <a:r>
              <a:rPr lang="fa-IR" sz="1600" dirty="0">
                <a:latin typeface="Times New Roman" pitchFamily="18" charset="0"/>
                <a:cs typeface="B Nazanin" panose="00000400000000000000" pitchFamily="2" charset="-78"/>
              </a:rPr>
              <a:t>.</a:t>
            </a:r>
          </a:p>
        </p:txBody>
      </p:sp>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4</a:t>
            </a:fld>
            <a:endParaRPr lang="en-US" b="1" dirty="0">
              <a:solidFill>
                <a:schemeClr val="bg1">
                  <a:lumMod val="65000"/>
                </a:schemeClr>
              </a:solidFill>
            </a:endParaRPr>
          </a:p>
        </p:txBody>
      </p:sp>
      <p:sp>
        <p:nvSpPr>
          <p:cNvPr id="18" name="TextBox 17"/>
          <p:cNvSpPr txBox="1"/>
          <p:nvPr/>
        </p:nvSpPr>
        <p:spPr>
          <a:xfrm>
            <a:off x="2099922" y="687972"/>
            <a:ext cx="5057775" cy="338554"/>
          </a:xfrm>
          <a:prstGeom prst="rect">
            <a:avLst/>
          </a:prstGeom>
          <a:solidFill>
            <a:schemeClr val="accent6">
              <a:lumMod val="60000"/>
              <a:lumOff val="40000"/>
            </a:schemeClr>
          </a:solidFill>
          <a:ln w="38100">
            <a:solidFill>
              <a:srgbClr val="7030A0"/>
            </a:solidFill>
          </a:ln>
        </p:spPr>
        <p:txBody>
          <a:bodyPr wrap="square" rtlCol="0">
            <a:spAutoFit/>
          </a:bodyPr>
          <a:lstStyle/>
          <a:p>
            <a:pPr algn="r" rtl="1"/>
            <a:r>
              <a:rPr lang="fa-IR" sz="1600" b="1" dirty="0" smtClean="0">
                <a:solidFill>
                  <a:schemeClr val="tx2">
                    <a:lumMod val="75000"/>
                  </a:schemeClr>
                </a:solidFill>
                <a:cs typeface="B Nazanin" panose="00000400000000000000" pitchFamily="2" charset="-78"/>
              </a:rPr>
              <a:t>هنر؛ </a:t>
            </a:r>
            <a:r>
              <a:rPr lang="fa-IR" sz="1600" b="1" dirty="0">
                <a:solidFill>
                  <a:schemeClr val="tx2">
                    <a:lumMod val="75000"/>
                  </a:schemeClr>
                </a:solidFill>
                <a:cs typeface="B Nazanin" panose="00000400000000000000" pitchFamily="2" charset="-78"/>
              </a:rPr>
              <a:t>عالی‎ترین تجلیات تصور خدا، زیبایی و لذت روحی و معنوی </a:t>
            </a:r>
            <a:r>
              <a:rPr lang="fa-IR" sz="1600" b="1" dirty="0" smtClean="0">
                <a:solidFill>
                  <a:schemeClr val="tx2">
                    <a:lumMod val="75000"/>
                  </a:schemeClr>
                </a:solidFill>
                <a:cs typeface="B Nazanin" panose="00000400000000000000" pitchFamily="2" charset="-78"/>
              </a:rPr>
              <a:t>است.</a:t>
            </a:r>
            <a:endParaRPr lang="en-US" sz="1600" b="1" dirty="0">
              <a:solidFill>
                <a:schemeClr val="tx2">
                  <a:lumMod val="75000"/>
                </a:schemeClr>
              </a:solidFill>
              <a:cs typeface="B Nazanin" panose="00000400000000000000" pitchFamily="2" charset="-78"/>
            </a:endParaRPr>
          </a:p>
        </p:txBody>
      </p:sp>
      <p:sp>
        <p:nvSpPr>
          <p:cNvPr id="9" name="Oval Callout 8"/>
          <p:cNvSpPr/>
          <p:nvPr/>
        </p:nvSpPr>
        <p:spPr>
          <a:xfrm>
            <a:off x="7547809" y="196850"/>
            <a:ext cx="731520" cy="381000"/>
          </a:xfrm>
          <a:prstGeom prst="wedgeEllipseCallout">
            <a:avLst>
              <a:gd name="adj1" fmla="val -70357"/>
              <a:gd name="adj2" fmla="val 64786"/>
            </a:avLst>
          </a:prstGeom>
          <a:solidFill>
            <a:schemeClr val="accent6">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1400" y="227539"/>
            <a:ext cx="887929" cy="338554"/>
          </a:xfrm>
          <a:prstGeom prst="rect">
            <a:avLst/>
          </a:prstGeom>
          <a:noFill/>
        </p:spPr>
        <p:txBody>
          <a:bodyPr wrap="square" rtlCol="0">
            <a:spAutoFit/>
          </a:bodyPr>
          <a:lstStyle/>
          <a:p>
            <a:pPr algn="r" rtl="1"/>
            <a:r>
              <a:rPr lang="fa-IR" sz="1600" b="1" dirty="0">
                <a:solidFill>
                  <a:schemeClr val="tx2">
                    <a:lumMod val="75000"/>
                  </a:schemeClr>
                </a:solidFill>
                <a:cs typeface="B Nazanin" panose="00000400000000000000" pitchFamily="2" charset="-78"/>
              </a:rPr>
              <a:t>تولستوی</a:t>
            </a:r>
            <a:endParaRPr lang="en-US" sz="1600" b="1" dirty="0">
              <a:solidFill>
                <a:schemeClr val="tx2">
                  <a:lumMod val="75000"/>
                </a:schemeClr>
              </a:solidFill>
              <a:cs typeface="B Nazanin" panose="00000400000000000000" pitchFamily="2" charset="-78"/>
            </a:endParaRPr>
          </a:p>
        </p:txBody>
      </p:sp>
      <p:sp>
        <p:nvSpPr>
          <p:cNvPr id="27" name="TextBox 26"/>
          <p:cNvSpPr txBox="1"/>
          <p:nvPr/>
        </p:nvSpPr>
        <p:spPr>
          <a:xfrm>
            <a:off x="835070" y="3483376"/>
            <a:ext cx="7623130" cy="1614522"/>
          </a:xfrm>
          <a:prstGeom prst="rect">
            <a:avLst/>
          </a:prstGeom>
          <a:solidFill>
            <a:schemeClr val="accent6">
              <a:lumMod val="60000"/>
              <a:lumOff val="40000"/>
            </a:schemeClr>
          </a:solidFill>
          <a:ln w="38100">
            <a:solidFill>
              <a:srgbClr val="7030A0"/>
            </a:solidFill>
          </a:ln>
        </p:spPr>
        <p:txBody>
          <a:bodyPr wrap="square" rtlCol="0">
            <a:spAutoFit/>
          </a:bodyPr>
          <a:lstStyle/>
          <a:p>
            <a:pPr marL="342900" indent="-342900" algn="just" rtl="1">
              <a:lnSpc>
                <a:spcPct val="150000"/>
              </a:lnSpc>
              <a:buClr>
                <a:schemeClr val="accent6">
                  <a:lumMod val="75000"/>
                </a:schemeClr>
              </a:buClr>
              <a:buFont typeface="Wingdings" pitchFamily="2" charset="2"/>
              <a:buChar char="Ø"/>
            </a:pPr>
            <a:r>
              <a:rPr lang="fa-IR" sz="1600" b="1" dirty="0" smtClean="0">
                <a:solidFill>
                  <a:schemeClr val="tx2">
                    <a:lumMod val="75000"/>
                  </a:schemeClr>
                </a:solidFill>
                <a:cs typeface="B Nazanin" panose="00000400000000000000" pitchFamily="2" charset="-78"/>
              </a:rPr>
              <a:t>معنا </a:t>
            </a:r>
            <a:r>
              <a:rPr lang="fa-IR" sz="1600" b="1" dirty="0">
                <a:solidFill>
                  <a:schemeClr val="tx2">
                    <a:lumMod val="75000"/>
                  </a:schemeClr>
                </a:solidFill>
                <a:cs typeface="B Nazanin" panose="00000400000000000000" pitchFamily="2" charset="-78"/>
              </a:rPr>
              <a:t>و مفاهیم سمبولیک </a:t>
            </a:r>
            <a:r>
              <a:rPr lang="fa-IR" sz="1600" b="1" dirty="0" smtClean="0">
                <a:solidFill>
                  <a:schemeClr val="tx2">
                    <a:lumMod val="75000"/>
                  </a:schemeClr>
                </a:solidFill>
                <a:cs typeface="B Nazanin" panose="00000400000000000000" pitchFamily="2" charset="-78"/>
              </a:rPr>
              <a:t>نگاره </a:t>
            </a:r>
            <a:r>
              <a:rPr lang="fa-IR" sz="1600" b="1" dirty="0">
                <a:solidFill>
                  <a:schemeClr val="tx2">
                    <a:lumMod val="75000"/>
                  </a:schemeClr>
                </a:solidFill>
                <a:cs typeface="B Nazanin" panose="00000400000000000000" pitchFamily="2" charset="-78"/>
              </a:rPr>
              <a:t>بز کوهی در تاریخ قبل از اسلام تا دوره ساسانیان (بین 900 قبل از میلاد  تا 65 میلادی</a:t>
            </a:r>
            <a:r>
              <a:rPr lang="fa-IR" sz="1600" b="1" dirty="0" smtClean="0">
                <a:solidFill>
                  <a:schemeClr val="tx2">
                    <a:lumMod val="75000"/>
                  </a:schemeClr>
                </a:solidFill>
                <a:cs typeface="B Nazanin" panose="00000400000000000000" pitchFamily="2" charset="-78"/>
              </a:rPr>
              <a:t>)</a:t>
            </a:r>
          </a:p>
          <a:p>
            <a:pPr marL="342900" indent="-342900" algn="just" rtl="1">
              <a:lnSpc>
                <a:spcPct val="150000"/>
              </a:lnSpc>
              <a:buClr>
                <a:schemeClr val="accent6">
                  <a:lumMod val="75000"/>
                </a:schemeClr>
              </a:buClr>
              <a:buFont typeface="Wingdings" pitchFamily="2" charset="2"/>
              <a:buChar char="Ø"/>
            </a:pPr>
            <a:r>
              <a:rPr lang="fa-IR" sz="1600" b="1" dirty="0" smtClean="0">
                <a:solidFill>
                  <a:schemeClr val="tx2">
                    <a:lumMod val="75000"/>
                  </a:schemeClr>
                </a:solidFill>
                <a:cs typeface="B Nazanin" panose="00000400000000000000" pitchFamily="2" charset="-78"/>
              </a:rPr>
              <a:t>گونه</a:t>
            </a:r>
            <a:r>
              <a:rPr lang="fa-IR" sz="1600" b="1" dirty="0">
                <a:solidFill>
                  <a:schemeClr val="tx2">
                    <a:lumMod val="75000"/>
                  </a:schemeClr>
                </a:solidFill>
                <a:cs typeface="B Nazanin" panose="00000400000000000000" pitchFamily="2" charset="-78"/>
              </a:rPr>
              <a:t>‎های شکل‎های ترسیم شده از نقش‎مایه بز بر روی سفالینه‎های پیش از تاریخ ایران و فلات مرکزی </a:t>
            </a:r>
            <a:r>
              <a:rPr lang="fa-IR" sz="1600" b="1" dirty="0" smtClean="0">
                <a:solidFill>
                  <a:schemeClr val="tx2">
                    <a:lumMod val="75000"/>
                  </a:schemeClr>
                </a:solidFill>
                <a:cs typeface="B Nazanin" panose="00000400000000000000" pitchFamily="2" charset="-78"/>
              </a:rPr>
              <a:t>ایران</a:t>
            </a:r>
            <a:endParaRPr lang="en-US" sz="1600" b="1" dirty="0">
              <a:solidFill>
                <a:schemeClr val="tx2">
                  <a:lumMod val="75000"/>
                </a:schemeClr>
              </a:solidFill>
              <a:cs typeface="B Nazanin" panose="00000400000000000000" pitchFamily="2" charset="-78"/>
            </a:endParaRPr>
          </a:p>
        </p:txBody>
      </p:sp>
      <p:sp>
        <p:nvSpPr>
          <p:cNvPr id="12" name="Rectangle 11"/>
          <p:cNvSpPr/>
          <p:nvPr/>
        </p:nvSpPr>
        <p:spPr>
          <a:xfrm>
            <a:off x="7763001" y="3026938"/>
            <a:ext cx="1032655" cy="369332"/>
          </a:xfrm>
          <a:prstGeom prst="rect">
            <a:avLst/>
          </a:prstGeom>
          <a:ln/>
        </p:spPr>
        <p:style>
          <a:lnRef idx="1">
            <a:schemeClr val="accent6"/>
          </a:lnRef>
          <a:fillRef idx="2">
            <a:schemeClr val="accent6"/>
          </a:fillRef>
          <a:effectRef idx="1">
            <a:schemeClr val="accent6"/>
          </a:effectRef>
          <a:fontRef idx="minor">
            <a:schemeClr val="dk1"/>
          </a:fontRef>
        </p:style>
        <p:txBody>
          <a:bodyPr wrap="none">
            <a:spAutoFit/>
          </a:bodyPr>
          <a:lstStyle/>
          <a:p>
            <a:r>
              <a:rPr lang="fa-IR" b="1" dirty="0">
                <a:solidFill>
                  <a:schemeClr val="tx2">
                    <a:lumMod val="75000"/>
                  </a:schemeClr>
                </a:solidFill>
                <a:cs typeface="B Nazanin" panose="00000400000000000000" pitchFamily="2" charset="-78"/>
              </a:rPr>
              <a:t>در این کار </a:t>
            </a:r>
            <a:endParaRPr lang="en-US" dirty="0">
              <a:cs typeface="B Nazanin" panose="00000400000000000000" pitchFamily="2" charset="-78"/>
            </a:endParaRPr>
          </a:p>
        </p:txBody>
      </p:sp>
    </p:spTree>
    <p:extLst>
      <p:ext uri="{BB962C8B-B14F-4D97-AF65-F5344CB8AC3E}">
        <p14:creationId xmlns:p14="http://schemas.microsoft.com/office/powerpoint/2010/main" val="191960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96200" y="110901"/>
            <a:ext cx="1028700" cy="523220"/>
          </a:xfrm>
          <a:prstGeom prst="rect">
            <a:avLst/>
          </a:prstGeom>
          <a:noFill/>
        </p:spPr>
        <p:txBody>
          <a:bodyPr wrap="square" rtlCol="0">
            <a:spAutoFit/>
          </a:bodyPr>
          <a:lstStyle/>
          <a:p>
            <a:pPr algn="r" rtl="1"/>
            <a:r>
              <a:rPr lang="fa-IR" sz="2800" b="1" dirty="0" smtClean="0">
                <a:solidFill>
                  <a:schemeClr val="tx2">
                    <a:lumMod val="75000"/>
                  </a:schemeClr>
                </a:solidFill>
                <a:cs typeface="B Nazanin" panose="00000400000000000000" pitchFamily="2" charset="-78"/>
              </a:rPr>
              <a:t>مقدمه</a:t>
            </a:r>
            <a:endParaRPr lang="en-US" sz="2800" b="1" dirty="0">
              <a:solidFill>
                <a:schemeClr val="tx2">
                  <a:lumMod val="75000"/>
                </a:schemeClr>
              </a:solidFill>
              <a:cs typeface="B Nazanin" panose="00000400000000000000"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5</a:t>
            </a:fld>
            <a:endParaRPr lang="en-US" b="1" dirty="0">
              <a:solidFill>
                <a:schemeClr val="bg1">
                  <a:lumMod val="65000"/>
                </a:schemeClr>
              </a:solidFill>
            </a:endParaRPr>
          </a:p>
        </p:txBody>
      </p:sp>
      <p:sp>
        <p:nvSpPr>
          <p:cNvPr id="16" name="Rectangle 15"/>
          <p:cNvSpPr/>
          <p:nvPr/>
        </p:nvSpPr>
        <p:spPr>
          <a:xfrm>
            <a:off x="4373787" y="3562350"/>
            <a:ext cx="4457835" cy="584775"/>
          </a:xfrm>
          <a:prstGeom prst="rect">
            <a:avLst/>
          </a:prstGeom>
          <a:solidFill>
            <a:schemeClr val="accent4">
              <a:lumMod val="20000"/>
              <a:lumOff val="80000"/>
            </a:schemeClr>
          </a:solidFill>
        </p:spPr>
        <p:txBody>
          <a:bodyPr wrap="square">
            <a:spAutoFit/>
          </a:bodyPr>
          <a:lstStyle/>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 </a:t>
            </a:r>
            <a:r>
              <a:rPr lang="fa-IR" sz="1600" dirty="0">
                <a:latin typeface="Times New Roman" pitchFamily="18" charset="0"/>
                <a:cs typeface="B Nazanin" panose="00000400000000000000" pitchFamily="2" charset="-78"/>
              </a:rPr>
              <a:t>بز کوهی طرح غالب در میان سنگ‎نگاره‎های به جا مانده از دوران ابتدایی </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857249"/>
            <a:ext cx="2819401" cy="1990725"/>
          </a:xfrm>
          <a:prstGeom prst="rect">
            <a:avLst/>
          </a:prstGeom>
        </p:spPr>
      </p:pic>
      <p:sp>
        <p:nvSpPr>
          <p:cNvPr id="21" name="Rectangle 20"/>
          <p:cNvSpPr/>
          <p:nvPr/>
        </p:nvSpPr>
        <p:spPr>
          <a:xfrm>
            <a:off x="4343400" y="1123950"/>
            <a:ext cx="4551452" cy="1569660"/>
          </a:xfrm>
          <a:prstGeom prst="rect">
            <a:avLst/>
          </a:prstGeom>
          <a:solidFill>
            <a:schemeClr val="accent4">
              <a:lumMod val="20000"/>
              <a:lumOff val="80000"/>
            </a:schemeClr>
          </a:solidFill>
        </p:spPr>
        <p:txBody>
          <a:bodyPr wrap="square">
            <a:spAutoFit/>
          </a:bodyPr>
          <a:lstStyle/>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 </a:t>
            </a:r>
            <a:r>
              <a:rPr lang="fa-IR" sz="1600" dirty="0" smtClean="0">
                <a:latin typeface="Times New Roman" pitchFamily="18" charset="0"/>
                <a:cs typeface="B Nazanin" panose="00000400000000000000" pitchFamily="2" charset="-78"/>
              </a:rPr>
              <a:t>اجداد باستانی ایرانیان در دوران پارینه سنگی، باورها ایده‎ها و اعتقادات خود را بر روی صخره‎ها جایی که زمانی محل اصلی زندگی‎شان بوده است حک می‎کردند. این نگاره‎ها در گذشت هزاران سال بر روی سفالینه‎ها، سازه‎ها و البسه انتقال یافت. و در مراسم آیینی از آن‎ها استفاده گردید. </a:t>
            </a:r>
            <a:endParaRPr lang="en-US" sz="1600" dirty="0" smtClean="0">
              <a:latin typeface="Times New Roman" pitchFamily="18" charset="0"/>
              <a:cs typeface="B Nazanin" panose="00000400000000000000" pitchFamily="2" charset="-78"/>
            </a:endParaRPr>
          </a:p>
          <a:p>
            <a:pPr marL="342900" indent="-342900" algn="just" rtl="1">
              <a:buClr>
                <a:schemeClr val="accent6">
                  <a:lumMod val="75000"/>
                </a:schemeClr>
              </a:buClr>
              <a:buFont typeface="Wingdings" pitchFamily="2" charset="2"/>
              <a:buChar char="Ø"/>
            </a:pPr>
            <a:endParaRPr lang="fa-IR" sz="1600" dirty="0">
              <a:latin typeface="Times New Roman" pitchFamily="18" charset="0"/>
              <a:cs typeface="B Nazanin" panose="000004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46" y="2897065"/>
            <a:ext cx="2678905" cy="2143124"/>
          </a:xfrm>
          <a:prstGeom prst="rect">
            <a:avLst/>
          </a:prstGeom>
        </p:spPr>
      </p:pic>
    </p:spTree>
    <p:extLst>
      <p:ext uri="{BB962C8B-B14F-4D97-AF65-F5344CB8AC3E}">
        <p14:creationId xmlns:p14="http://schemas.microsoft.com/office/powerpoint/2010/main" val="336308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848600" y="67330"/>
            <a:ext cx="914400" cy="523220"/>
          </a:xfrm>
          <a:prstGeom prst="rect">
            <a:avLst/>
          </a:prstGeom>
          <a:noFill/>
        </p:spPr>
        <p:txBody>
          <a:bodyPr wrap="square" rtlCol="0">
            <a:spAutoFit/>
          </a:bodyPr>
          <a:lstStyle/>
          <a:p>
            <a:pPr algn="r" rtl="1"/>
            <a:r>
              <a:rPr lang="fa-IR" sz="2800" b="1" dirty="0" smtClean="0">
                <a:solidFill>
                  <a:schemeClr val="tx2">
                    <a:lumMod val="75000"/>
                  </a:schemeClr>
                </a:solidFill>
                <a:cs typeface="B Lotus" pitchFamily="2" charset="-78"/>
              </a:rPr>
              <a:t>مقدمه</a:t>
            </a:r>
            <a:endParaRPr lang="en-US" sz="2800" b="1" dirty="0">
              <a:solidFill>
                <a:schemeClr val="tx2">
                  <a:lumMod val="75000"/>
                </a:schemeClr>
              </a:solidFill>
              <a:cs typeface="B Lotus"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6</a:t>
            </a:fld>
            <a:endParaRPr lang="en-US" b="1" dirty="0">
              <a:solidFill>
                <a:schemeClr val="bg1">
                  <a:lumMod val="65000"/>
                </a:schemeClr>
              </a:solidFill>
            </a:endParaRPr>
          </a:p>
        </p:txBody>
      </p:sp>
      <p:sp>
        <p:nvSpPr>
          <p:cNvPr id="21" name="Rectangle 20"/>
          <p:cNvSpPr/>
          <p:nvPr/>
        </p:nvSpPr>
        <p:spPr>
          <a:xfrm>
            <a:off x="381000" y="857249"/>
            <a:ext cx="8382000" cy="3046988"/>
          </a:xfrm>
          <a:prstGeom prst="rect">
            <a:avLst/>
          </a:prstGeom>
          <a:solidFill>
            <a:schemeClr val="accent4">
              <a:lumMod val="20000"/>
              <a:lumOff val="80000"/>
            </a:schemeClr>
          </a:solidFill>
        </p:spPr>
        <p:txBody>
          <a:bodyPr wrap="square">
            <a:spAutoFit/>
          </a:bodyPr>
          <a:lstStyle/>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 </a:t>
            </a:r>
            <a:r>
              <a:rPr lang="fa-IR" sz="1600" dirty="0">
                <a:latin typeface="Times New Roman" pitchFamily="18" charset="0"/>
                <a:cs typeface="B Lotus" pitchFamily="2" charset="-78"/>
              </a:rPr>
              <a:t>غالب‎ترین نقش حیوانی توتمی در ایران باستان  چهارپایان و به ویژه بز کوهی </a:t>
            </a:r>
            <a:r>
              <a:rPr lang="fa-IR" sz="1600" dirty="0" smtClean="0">
                <a:latin typeface="Times New Roman" pitchFamily="18" charset="0"/>
                <a:cs typeface="B Lotus" pitchFamily="2" charset="-78"/>
              </a:rPr>
              <a:t>بوده</a:t>
            </a:r>
            <a:r>
              <a:rPr lang="fa-IR" sz="1600" dirty="0">
                <a:latin typeface="Times New Roman" pitchFamily="18" charset="0"/>
                <a:cs typeface="B Lotus" pitchFamily="2" charset="-78"/>
              </a:rPr>
              <a:t>. </a:t>
            </a:r>
            <a:endParaRPr lang="fa-IR" sz="1600" dirty="0" smtClean="0">
              <a:latin typeface="Times New Roman" pitchFamily="18" charset="0"/>
              <a:cs typeface="B Lotus" pitchFamily="2" charset="-78"/>
            </a:endParaRPr>
          </a:p>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بز </a:t>
            </a:r>
            <a:r>
              <a:rPr lang="fa-IR" sz="1600" dirty="0">
                <a:latin typeface="Times New Roman" pitchFamily="18" charset="0"/>
                <a:cs typeface="B Lotus" pitchFamily="2" charset="-78"/>
              </a:rPr>
              <a:t>در آن دوره  نمادی از رب‎النوع، نیوری زندگی خالق انرژی و نگهبان درخت زندگی، خدای باران ، نمادی از ماه به عنوان سرچشمه نزول باران، پیروزی، ازدیاد محصول و باروری بوده است</a:t>
            </a:r>
            <a:r>
              <a:rPr lang="fa-IR" sz="1600" dirty="0" smtClean="0">
                <a:latin typeface="Times New Roman" pitchFamily="18" charset="0"/>
                <a:cs typeface="B Lotus" pitchFamily="2" charset="-78"/>
              </a:rPr>
              <a:t>.</a:t>
            </a:r>
          </a:p>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نماد </a:t>
            </a:r>
            <a:r>
              <a:rPr lang="fa-IR" sz="1600" dirty="0">
                <a:latin typeface="Times New Roman" pitchFamily="18" charset="0"/>
                <a:cs typeface="B Lotus" pitchFamily="2" charset="-78"/>
              </a:rPr>
              <a:t>بز کوهی بر ظرف سفالینه: ظرف پر از نعمت و محصول دو چندان گردد</a:t>
            </a:r>
            <a:r>
              <a:rPr lang="fa-IR" sz="1600" dirty="0" smtClean="0">
                <a:latin typeface="Times New Roman" pitchFamily="18" charset="0"/>
                <a:cs typeface="B Lotus" pitchFamily="2" charset="-78"/>
              </a:rPr>
              <a:t>.</a:t>
            </a:r>
          </a:p>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بز نر</a:t>
            </a:r>
            <a:r>
              <a:rPr lang="fa-IR" sz="1600" dirty="0">
                <a:latin typeface="Times New Roman" pitchFamily="18" charset="0"/>
                <a:cs typeface="B Lotus" pitchFamily="2" charset="-78"/>
              </a:rPr>
              <a:t>: نمادی  تجمسی از ایزد جنگاوری  پیروزی و ارباب حیوانات و اناهیتا است. </a:t>
            </a:r>
            <a:endParaRPr lang="fa-IR" sz="1600" dirty="0" smtClean="0">
              <a:latin typeface="Times New Roman" pitchFamily="18" charset="0"/>
              <a:cs typeface="B Lotus" pitchFamily="2" charset="-78"/>
            </a:endParaRPr>
          </a:p>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اعتقاد </a:t>
            </a:r>
            <a:r>
              <a:rPr lang="fa-IR" sz="1600" dirty="0">
                <a:latin typeface="Times New Roman" pitchFamily="18" charset="0"/>
                <a:cs typeface="B Lotus" pitchFamily="2" charset="-78"/>
              </a:rPr>
              <a:t>مردم: بز کوهی مظهر فرشته‎ای است که خدا به جهت ادامه حیات ان‎ها به زمین فرستاده است</a:t>
            </a:r>
            <a:r>
              <a:rPr lang="fa-IR" sz="1600" dirty="0" smtClean="0">
                <a:latin typeface="Times New Roman" pitchFamily="18" charset="0"/>
                <a:cs typeface="B Lotus" pitchFamily="2" charset="-78"/>
              </a:rPr>
              <a:t>.  شاخ</a:t>
            </a:r>
            <a:r>
              <a:rPr lang="fa-IR" sz="1600" dirty="0">
                <a:latin typeface="Times New Roman" pitchFamily="18" charset="0"/>
                <a:cs typeface="B Lotus" pitchFamily="2" charset="-78"/>
              </a:rPr>
              <a:t>‎</a:t>
            </a:r>
            <a:r>
              <a:rPr lang="en-US" sz="1600" dirty="0">
                <a:latin typeface="Times New Roman" pitchFamily="18" charset="0"/>
                <a:cs typeface="B Lotus" pitchFamily="2" charset="-78"/>
              </a:rPr>
              <a:t>‎</a:t>
            </a:r>
            <a:r>
              <a:rPr lang="fa-IR" sz="1600" dirty="0">
                <a:latin typeface="Times New Roman" pitchFamily="18" charset="0"/>
                <a:cs typeface="B Lotus" pitchFamily="2" charset="-78"/>
              </a:rPr>
              <a:t>های لوزی شکل که لوزی در خط ایلامی ابتدایی نماد تقدس است</a:t>
            </a:r>
            <a:r>
              <a:rPr lang="fa-IR" sz="1600" dirty="0" smtClean="0">
                <a:latin typeface="Times New Roman" pitchFamily="18" charset="0"/>
                <a:cs typeface="B Lotus" pitchFamily="2" charset="-78"/>
              </a:rPr>
              <a:t>.</a:t>
            </a:r>
          </a:p>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هنرمندان با </a:t>
            </a:r>
            <a:r>
              <a:rPr lang="fa-IR" sz="1600" dirty="0">
                <a:latin typeface="Times New Roman" pitchFamily="18" charset="0"/>
                <a:cs typeface="B Lotus" pitchFamily="2" charset="-78"/>
              </a:rPr>
              <a:t>این اعتقاد که بز فرشته حیات است آن را با کاربری های باروری</a:t>
            </a:r>
            <a:r>
              <a:rPr lang="fa-IR" sz="1600" dirty="0" smtClean="0">
                <a:latin typeface="Times New Roman" pitchFamily="18" charset="0"/>
                <a:cs typeface="B Lotus" pitchFamily="2" charset="-78"/>
              </a:rPr>
              <a:t>، باران</a:t>
            </a:r>
            <a:r>
              <a:rPr lang="fa-IR" sz="1600" dirty="0">
                <a:latin typeface="Times New Roman" pitchFamily="18" charset="0"/>
                <a:cs typeface="B Lotus" pitchFamily="2" charset="-78"/>
              </a:rPr>
              <a:t>، آب و پرورش به صورت بصری بر آثار سفالینه و سنگ نگاره‎ها بازنمایی نمودند</a:t>
            </a:r>
            <a:r>
              <a:rPr lang="fa-IR" sz="1600" dirty="0" smtClean="0">
                <a:latin typeface="Times New Roman" pitchFamily="18" charset="0"/>
                <a:cs typeface="B Lotus" pitchFamily="2" charset="-78"/>
              </a:rPr>
              <a:t>.</a:t>
            </a:r>
          </a:p>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هنرمند </a:t>
            </a:r>
            <a:r>
              <a:rPr lang="fa-IR" sz="1600" dirty="0">
                <a:latin typeface="Times New Roman" pitchFamily="18" charset="0"/>
                <a:cs typeface="B Lotus" pitchFamily="2" charset="-78"/>
              </a:rPr>
              <a:t>ایرانی مهارتی بالا در تجسم و بازنمایی حیوانات دارای شاخ بوده‎اند و در این میان برگردان صورت خدایان آن زمان به صورت اشکال خلاصه شده و گاهاً پیچیده حیوانی از جمله بز به علت تقدس آن بوده </a:t>
            </a:r>
            <a:r>
              <a:rPr lang="fa-IR" sz="1600" dirty="0" smtClean="0">
                <a:latin typeface="Times New Roman" pitchFamily="18" charset="0"/>
                <a:cs typeface="B Lotus" pitchFamily="2" charset="-78"/>
              </a:rPr>
              <a:t>است.</a:t>
            </a:r>
          </a:p>
          <a:p>
            <a:pPr marL="342900" indent="-342900" algn="just" rtl="1">
              <a:buClr>
                <a:schemeClr val="accent6">
                  <a:lumMod val="75000"/>
                </a:schemeClr>
              </a:buClr>
              <a:buFont typeface="Wingdings" pitchFamily="2" charset="2"/>
              <a:buChar char="Ø"/>
            </a:pPr>
            <a:r>
              <a:rPr lang="fa-IR" sz="1600" dirty="0" smtClean="0">
                <a:latin typeface="Times New Roman" pitchFamily="18" charset="0"/>
                <a:cs typeface="B Lotus" pitchFamily="2" charset="-78"/>
              </a:rPr>
              <a:t>زمینه</a:t>
            </a:r>
            <a:r>
              <a:rPr lang="fa-IR" sz="1600" dirty="0">
                <a:latin typeface="Times New Roman" pitchFamily="18" charset="0"/>
                <a:cs typeface="B Lotus" pitchFamily="2" charset="-78"/>
              </a:rPr>
              <a:t>‎های مذهبی، اقتصادی، اجتماعی و </a:t>
            </a:r>
            <a:r>
              <a:rPr lang="fa-IR" sz="1600" dirty="0" smtClean="0">
                <a:latin typeface="Times New Roman" pitchFamily="18" charset="0"/>
                <a:cs typeface="B Lotus" pitchFamily="2" charset="-78"/>
              </a:rPr>
              <a:t>سیاسی</a:t>
            </a:r>
            <a:endParaRPr lang="en-US" sz="1600" dirty="0">
              <a:latin typeface="Times New Roman" pitchFamily="18" charset="0"/>
              <a:cs typeface="B Lotus" pitchFamily="2" charset="-78"/>
            </a:endParaRPr>
          </a:p>
        </p:txBody>
      </p:sp>
      <p:sp>
        <p:nvSpPr>
          <p:cNvPr id="23" name="TextBox 22"/>
          <p:cNvSpPr txBox="1"/>
          <p:nvPr/>
        </p:nvSpPr>
        <p:spPr>
          <a:xfrm>
            <a:off x="914400" y="4095750"/>
            <a:ext cx="7587480" cy="800219"/>
          </a:xfrm>
          <a:prstGeom prst="rect">
            <a:avLst/>
          </a:prstGeom>
          <a:solidFill>
            <a:schemeClr val="accent6">
              <a:lumMod val="60000"/>
              <a:lumOff val="40000"/>
            </a:schemeClr>
          </a:solidFill>
          <a:ln w="38100">
            <a:solidFill>
              <a:srgbClr val="7030A0"/>
            </a:solidFill>
          </a:ln>
        </p:spPr>
        <p:txBody>
          <a:bodyPr wrap="square" rtlCol="0">
            <a:spAutoFit/>
          </a:bodyPr>
          <a:lstStyle/>
          <a:p>
            <a:pPr marL="342900" indent="-342900" algn="just" rtl="1">
              <a:lnSpc>
                <a:spcPct val="150000"/>
              </a:lnSpc>
              <a:buClr>
                <a:schemeClr val="accent6">
                  <a:lumMod val="75000"/>
                </a:schemeClr>
              </a:buClr>
              <a:buFont typeface="Wingdings" pitchFamily="2" charset="2"/>
              <a:buChar char="Ø"/>
            </a:pPr>
            <a:r>
              <a:rPr lang="fa-IR" sz="1600" b="1" dirty="0" smtClean="0">
                <a:solidFill>
                  <a:schemeClr val="tx2">
                    <a:lumMod val="75000"/>
                  </a:schemeClr>
                </a:solidFill>
                <a:cs typeface="B Lotus" pitchFamily="2" charset="-78"/>
              </a:rPr>
              <a:t> </a:t>
            </a:r>
            <a:r>
              <a:rPr lang="fa-IR" sz="1600" b="1" dirty="0">
                <a:solidFill>
                  <a:schemeClr val="tx2">
                    <a:lumMod val="75000"/>
                  </a:schemeClr>
                </a:solidFill>
                <a:cs typeface="B Lotus" pitchFamily="2" charset="-78"/>
              </a:rPr>
              <a:t>افزایش آگاهی مردم باستان از محیط اطراف خود و یافتن علل رخدادها باعث شده است برخی از مفاهیم و پندارهای منسوب شده به نقش بز جایگزین شده و ارزش‎ها و کاربری دیگری جای ان را گرفته </a:t>
            </a:r>
            <a:r>
              <a:rPr lang="fa-IR" sz="1600" b="1" dirty="0" smtClean="0">
                <a:solidFill>
                  <a:schemeClr val="tx2">
                    <a:lumMod val="75000"/>
                  </a:schemeClr>
                </a:solidFill>
                <a:cs typeface="B Lotus" pitchFamily="2" charset="-78"/>
              </a:rPr>
              <a:t>باشد.</a:t>
            </a:r>
            <a:endParaRPr lang="en-US" sz="1600" b="1" dirty="0">
              <a:solidFill>
                <a:schemeClr val="tx2">
                  <a:lumMod val="75000"/>
                </a:schemeClr>
              </a:solidFill>
              <a:cs typeface="B Lotus" pitchFamily="2" charset="-78"/>
            </a:endParaRPr>
          </a:p>
        </p:txBody>
      </p:sp>
    </p:spTree>
    <p:extLst>
      <p:ext uri="{BB962C8B-B14F-4D97-AF65-F5344CB8AC3E}">
        <p14:creationId xmlns:p14="http://schemas.microsoft.com/office/powerpoint/2010/main" val="3844933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0" y="-1"/>
            <a:ext cx="274320" cy="5154931"/>
            <a:chOff x="0" y="-1"/>
            <a:chExt cx="167640" cy="6873241"/>
          </a:xfrm>
        </p:grpSpPr>
        <p:sp>
          <p:nvSpPr>
            <p:cNvPr id="25" name="Rectangle 24"/>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733800" y="66143"/>
            <a:ext cx="4724400" cy="461665"/>
          </a:xfrm>
          <a:prstGeom prst="rect">
            <a:avLst/>
          </a:prstGeom>
          <a:noFill/>
        </p:spPr>
        <p:txBody>
          <a:bodyPr wrap="square" rtlCol="0">
            <a:spAutoFit/>
          </a:bodyPr>
          <a:lstStyle/>
          <a:p>
            <a:pPr lvl="0" algn="r" rtl="1"/>
            <a:r>
              <a:rPr lang="fa-IR" sz="2400" b="1" dirty="0" smtClean="0">
                <a:solidFill>
                  <a:schemeClr val="tx2">
                    <a:lumMod val="75000"/>
                  </a:schemeClr>
                </a:solidFill>
                <a:cs typeface="B Nazanin" panose="00000400000000000000" pitchFamily="2" charset="-78"/>
              </a:rPr>
              <a:t>نقش نگاره بز کوهی</a:t>
            </a:r>
            <a:endParaRPr lang="en-US" sz="2400" b="1" dirty="0">
              <a:solidFill>
                <a:schemeClr val="tx2">
                  <a:lumMod val="75000"/>
                </a:schemeClr>
              </a:solidFill>
              <a:cs typeface="B Nazanin" panose="00000400000000000000" pitchFamily="2" charset="-78"/>
            </a:endParaRPr>
          </a:p>
        </p:txBody>
      </p:sp>
      <p:sp>
        <p:nvSpPr>
          <p:cNvPr id="18" name="Rounded Rectangle 17"/>
          <p:cNvSpPr/>
          <p:nvPr/>
        </p:nvSpPr>
        <p:spPr>
          <a:xfrm>
            <a:off x="274320" y="762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7"/>
          <p:cNvSpPr>
            <a:spLocks noGrp="1"/>
          </p:cNvSpPr>
          <p:nvPr>
            <p:ph type="sldNum" sz="quarter" idx="12"/>
          </p:nvPr>
        </p:nvSpPr>
        <p:spPr>
          <a:xfrm>
            <a:off x="45720" y="164306"/>
            <a:ext cx="457200" cy="273844"/>
          </a:xfrm>
        </p:spPr>
        <p:txBody>
          <a:bodyPr/>
          <a:lstStyle/>
          <a:p>
            <a:fld id="{F14A87CC-5DF8-494B-8892-B56EF3C1AC05}" type="slidenum">
              <a:rPr lang="en-US" b="1" smtClean="0">
                <a:solidFill>
                  <a:schemeClr val="bg1">
                    <a:lumMod val="65000"/>
                  </a:schemeClr>
                </a:solidFill>
              </a:rPr>
              <a:t>7</a:t>
            </a:fld>
            <a:endParaRPr lang="en-US" b="1" dirty="0">
              <a:solidFill>
                <a:schemeClr val="bg1">
                  <a:lumMod val="65000"/>
                </a:schemeClr>
              </a:solidFill>
            </a:endParaRPr>
          </a:p>
        </p:txBody>
      </p:sp>
      <p:graphicFrame>
        <p:nvGraphicFramePr>
          <p:cNvPr id="3" name="Diagram 2"/>
          <p:cNvGraphicFramePr/>
          <p:nvPr>
            <p:extLst>
              <p:ext uri="{D42A27DB-BD31-4B8C-83A1-F6EECF244321}">
                <p14:modId xmlns:p14="http://schemas.microsoft.com/office/powerpoint/2010/main" val="1451796953"/>
              </p:ext>
            </p:extLst>
          </p:nvPr>
        </p:nvGraphicFramePr>
        <p:xfrm>
          <a:off x="1524000" y="10795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884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0" y="-1"/>
            <a:ext cx="274320" cy="5154931"/>
            <a:chOff x="0" y="-1"/>
            <a:chExt cx="167640" cy="6873241"/>
          </a:xfrm>
        </p:grpSpPr>
        <p:sp>
          <p:nvSpPr>
            <p:cNvPr id="25" name="Rectangle 24"/>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274320" y="762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7"/>
          <p:cNvSpPr>
            <a:spLocks noGrp="1"/>
          </p:cNvSpPr>
          <p:nvPr>
            <p:ph type="sldNum" sz="quarter" idx="12"/>
          </p:nvPr>
        </p:nvSpPr>
        <p:spPr>
          <a:xfrm>
            <a:off x="45720" y="164306"/>
            <a:ext cx="457200" cy="273844"/>
          </a:xfrm>
        </p:spPr>
        <p:txBody>
          <a:bodyPr/>
          <a:lstStyle/>
          <a:p>
            <a:fld id="{F14A87CC-5DF8-494B-8892-B56EF3C1AC05}" type="slidenum">
              <a:rPr lang="en-US" b="1" smtClean="0">
                <a:solidFill>
                  <a:schemeClr val="bg1">
                    <a:lumMod val="65000"/>
                  </a:schemeClr>
                </a:solidFill>
              </a:rPr>
              <a:t>8</a:t>
            </a:fld>
            <a:endParaRPr lang="en-US" b="1" dirty="0">
              <a:solidFill>
                <a:schemeClr val="bg1">
                  <a:lumMod val="65000"/>
                </a:schemeClr>
              </a:solidFill>
            </a:endParaRPr>
          </a:p>
        </p:txBody>
      </p:sp>
      <p:sp>
        <p:nvSpPr>
          <p:cNvPr id="14" name="Oval 13"/>
          <p:cNvSpPr/>
          <p:nvPr/>
        </p:nvSpPr>
        <p:spPr>
          <a:xfrm>
            <a:off x="7162800" y="1123950"/>
            <a:ext cx="1730828" cy="685799"/>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2">
                    <a:lumMod val="75000"/>
                  </a:schemeClr>
                </a:solidFill>
                <a:cs typeface="B Nazanin" panose="00000400000000000000" pitchFamily="2" charset="-78"/>
              </a:rPr>
              <a:t>پیش از تاریخ</a:t>
            </a:r>
            <a:endParaRPr lang="en-CA" b="1" dirty="0">
              <a:solidFill>
                <a:schemeClr val="tx2">
                  <a:lumMod val="75000"/>
                </a:schemeClr>
              </a:solidFill>
              <a:cs typeface="B Nazanin" panose="00000400000000000000" pitchFamily="2" charset="-78"/>
            </a:endParaRPr>
          </a:p>
          <a:p>
            <a:pPr algn="ctr"/>
            <a:endParaRPr lang="en-US" dirty="0">
              <a:cs typeface="B Nazanin" panose="00000400000000000000" pitchFamily="2" charset="-78"/>
            </a:endParaRPr>
          </a:p>
        </p:txBody>
      </p:sp>
      <p:sp>
        <p:nvSpPr>
          <p:cNvPr id="15" name="TextBox 14"/>
          <p:cNvSpPr txBox="1"/>
          <p:nvPr/>
        </p:nvSpPr>
        <p:spPr>
          <a:xfrm>
            <a:off x="6231772" y="1543049"/>
            <a:ext cx="3026228" cy="1477328"/>
          </a:xfrm>
          <a:prstGeom prst="rect">
            <a:avLst/>
          </a:prstGeom>
          <a:noFill/>
        </p:spPr>
        <p:txBody>
          <a:bodyPr wrap="square" rtlCol="0">
            <a:spAutoFit/>
          </a:bodyPr>
          <a:lstStyle/>
          <a:p>
            <a:pPr algn="r" rtl="1"/>
            <a:endParaRPr lang="en-CA" b="1" dirty="0">
              <a:solidFill>
                <a:schemeClr val="tx2">
                  <a:lumMod val="75000"/>
                </a:schemeClr>
              </a:solidFill>
              <a:cs typeface="B Nazanin" panose="00000400000000000000" pitchFamily="2" charset="-78"/>
            </a:endParaRPr>
          </a:p>
          <a:p>
            <a:pPr algn="r" rtl="1"/>
            <a:r>
              <a:rPr lang="en-CA" b="1" dirty="0" smtClean="0">
                <a:solidFill>
                  <a:schemeClr val="tx2">
                    <a:lumMod val="75000"/>
                  </a:schemeClr>
                </a:solidFill>
                <a:cs typeface="B Nazanin" panose="00000400000000000000" pitchFamily="2" charset="-78"/>
              </a:rPr>
              <a:t>       </a:t>
            </a:r>
            <a:r>
              <a:rPr lang="fa-IR" b="1" dirty="0" smtClean="0">
                <a:solidFill>
                  <a:schemeClr val="tx2">
                    <a:lumMod val="75000"/>
                  </a:schemeClr>
                </a:solidFill>
                <a:cs typeface="B Nazanin" panose="00000400000000000000" pitchFamily="2" charset="-78"/>
              </a:rPr>
              <a:t>1. شامل یافتن غذا</a:t>
            </a:r>
            <a:endParaRPr lang="en-US" b="1" dirty="0" smtClean="0">
              <a:solidFill>
                <a:schemeClr val="tx2">
                  <a:lumMod val="75000"/>
                </a:schemeClr>
              </a:solidFill>
              <a:cs typeface="B Nazanin" panose="00000400000000000000" pitchFamily="2" charset="-78"/>
            </a:endParaRPr>
          </a:p>
          <a:p>
            <a:pPr algn="r" rtl="1"/>
            <a:r>
              <a:rPr lang="en-US" b="1" dirty="0">
                <a:solidFill>
                  <a:schemeClr val="tx2">
                    <a:lumMod val="75000"/>
                  </a:schemeClr>
                </a:solidFill>
                <a:cs typeface="B Nazanin" panose="00000400000000000000" pitchFamily="2" charset="-78"/>
              </a:rPr>
              <a:t> </a:t>
            </a:r>
            <a:r>
              <a:rPr lang="en-US" b="1" dirty="0" smtClean="0">
                <a:solidFill>
                  <a:schemeClr val="tx2">
                    <a:lumMod val="75000"/>
                  </a:schemeClr>
                </a:solidFill>
                <a:cs typeface="B Nazanin" panose="00000400000000000000" pitchFamily="2" charset="-78"/>
              </a:rPr>
              <a:t>    </a:t>
            </a:r>
            <a:r>
              <a:rPr lang="fa-IR" b="1" dirty="0" smtClean="0">
                <a:solidFill>
                  <a:schemeClr val="tx2">
                    <a:lumMod val="75000"/>
                  </a:schemeClr>
                </a:solidFill>
                <a:cs typeface="B Nazanin" panose="00000400000000000000" pitchFamily="2" charset="-78"/>
              </a:rPr>
              <a:t>  ذخیره سازی محدود غذا</a:t>
            </a:r>
          </a:p>
          <a:p>
            <a:pPr algn="r" rtl="1"/>
            <a:r>
              <a:rPr lang="en-US" b="1" dirty="0" smtClean="0">
                <a:solidFill>
                  <a:schemeClr val="tx2">
                    <a:lumMod val="75000"/>
                  </a:schemeClr>
                </a:solidFill>
                <a:cs typeface="B Nazanin" panose="00000400000000000000" pitchFamily="2" charset="-78"/>
              </a:rPr>
              <a:t>       </a:t>
            </a:r>
            <a:r>
              <a:rPr lang="fa-IR" b="1" dirty="0" smtClean="0">
                <a:solidFill>
                  <a:schemeClr val="tx2">
                    <a:lumMod val="75000"/>
                  </a:schemeClr>
                </a:solidFill>
                <a:cs typeface="B Nazanin" panose="00000400000000000000" pitchFamily="2" charset="-78"/>
              </a:rPr>
              <a:t>ساخت</a:t>
            </a:r>
            <a:r>
              <a:rPr lang="en-US" b="1" dirty="0" smtClean="0">
                <a:solidFill>
                  <a:schemeClr val="tx2">
                    <a:lumMod val="75000"/>
                  </a:schemeClr>
                </a:solidFill>
                <a:cs typeface="B Nazanin" panose="00000400000000000000" pitchFamily="2" charset="-78"/>
              </a:rPr>
              <a:t> </a:t>
            </a:r>
            <a:r>
              <a:rPr lang="fa-IR" b="1" dirty="0" smtClean="0">
                <a:solidFill>
                  <a:schemeClr val="tx2">
                    <a:lumMod val="75000"/>
                  </a:schemeClr>
                </a:solidFill>
                <a:cs typeface="B Nazanin" panose="00000400000000000000" pitchFamily="2" charset="-78"/>
              </a:rPr>
              <a:t>ابزارهای سنگی </a:t>
            </a:r>
            <a:r>
              <a:rPr lang="en-US" b="1" dirty="0" smtClean="0">
                <a:solidFill>
                  <a:schemeClr val="tx2">
                    <a:lumMod val="75000"/>
                  </a:schemeClr>
                </a:solidFill>
                <a:cs typeface="B Nazanin" panose="00000400000000000000" pitchFamily="2" charset="-78"/>
              </a:rPr>
              <a:t> </a:t>
            </a:r>
          </a:p>
          <a:p>
            <a:pPr algn="r" rtl="1"/>
            <a:r>
              <a:rPr lang="en-US" b="1" dirty="0" smtClean="0">
                <a:solidFill>
                  <a:schemeClr val="tx2">
                    <a:lumMod val="75000"/>
                  </a:schemeClr>
                </a:solidFill>
                <a:cs typeface="B Nazanin" panose="00000400000000000000" pitchFamily="2" charset="-78"/>
              </a:rPr>
              <a:t>       </a:t>
            </a:r>
            <a:r>
              <a:rPr lang="fa-IR" b="1" dirty="0" smtClean="0">
                <a:solidFill>
                  <a:schemeClr val="tx2">
                    <a:lumMod val="75000"/>
                  </a:schemeClr>
                </a:solidFill>
                <a:cs typeface="B Nazanin" panose="00000400000000000000" pitchFamily="2" charset="-78"/>
              </a:rPr>
              <a:t>بزرگ بدون ظرافت شناخت اتش </a:t>
            </a:r>
          </a:p>
        </p:txBody>
      </p:sp>
      <p:sp>
        <p:nvSpPr>
          <p:cNvPr id="2" name="Rounded Rectangle 1"/>
          <p:cNvSpPr/>
          <p:nvPr/>
        </p:nvSpPr>
        <p:spPr>
          <a:xfrm>
            <a:off x="532013" y="438150"/>
            <a:ext cx="5594466" cy="4520524"/>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r"/>
            <a:r>
              <a:rPr lang="fa-IR" sz="1600" dirty="0" smtClean="0">
                <a:ln>
                  <a:solidFill>
                    <a:schemeClr val="tx2">
                      <a:lumMod val="60000"/>
                      <a:lumOff val="40000"/>
                    </a:schemeClr>
                  </a:solidFill>
                </a:ln>
                <a:solidFill>
                  <a:schemeClr val="tx1"/>
                </a:solidFill>
                <a:cs typeface="B Nazanin" panose="00000400000000000000" pitchFamily="2" charset="-78"/>
              </a:rPr>
              <a:t>غالب  نقوش یافت شده در این دوره خلاصه شده است ونکته قابل </a:t>
            </a:r>
            <a:r>
              <a:rPr lang="fa-IR" sz="1600" dirty="0">
                <a:ln>
                  <a:solidFill>
                    <a:schemeClr val="tx2">
                      <a:lumMod val="60000"/>
                      <a:lumOff val="40000"/>
                    </a:schemeClr>
                  </a:solidFill>
                </a:ln>
                <a:solidFill>
                  <a:schemeClr val="tx1"/>
                </a:solidFill>
                <a:cs typeface="B Nazanin" panose="00000400000000000000" pitchFamily="2" charset="-78"/>
              </a:rPr>
              <a:t>توجه شاخ ها </a:t>
            </a:r>
            <a:r>
              <a:rPr lang="fa-IR" sz="1600" dirty="0" smtClean="0">
                <a:ln>
                  <a:solidFill>
                    <a:schemeClr val="tx2">
                      <a:lumMod val="60000"/>
                      <a:lumOff val="40000"/>
                    </a:schemeClr>
                  </a:solidFill>
                </a:ln>
                <a:solidFill>
                  <a:schemeClr val="tx1"/>
                </a:solidFill>
                <a:cs typeface="B Nazanin" panose="00000400000000000000" pitchFamily="2" charset="-78"/>
              </a:rPr>
              <a:t>بوده است .</a:t>
            </a:r>
          </a:p>
          <a:p>
            <a:pPr algn="r"/>
            <a:r>
              <a:rPr lang="fa-IR" sz="1600" dirty="0" smtClean="0">
                <a:ln>
                  <a:solidFill>
                    <a:schemeClr val="tx2">
                      <a:lumMod val="60000"/>
                      <a:lumOff val="40000"/>
                    </a:schemeClr>
                  </a:solidFill>
                </a:ln>
                <a:solidFill>
                  <a:schemeClr val="tx1"/>
                </a:solidFill>
                <a:cs typeface="B Nazanin" panose="00000400000000000000" pitchFamily="2" charset="-78"/>
              </a:rPr>
              <a:t>فرم انحنا محدب / مقعر/پشت صاف ونیز جهت قرار گیری دم بیان کننده حرکت موضعی بز بوده . در تمامی اشکال شاخ ها با مرز صاف و کنگره ای تصویر شده است. نوع کوتاه وگرد شاخ متعلق به نوع بالغ آن است. تصویر 1/2/3/6/7/8</a:t>
            </a:r>
          </a:p>
          <a:p>
            <a:pPr algn="r"/>
            <a:r>
              <a:rPr lang="fa-IR" sz="1600" dirty="0" smtClean="0">
                <a:ln>
                  <a:solidFill>
                    <a:schemeClr val="tx2">
                      <a:lumMod val="60000"/>
                      <a:lumOff val="40000"/>
                    </a:schemeClr>
                  </a:solidFill>
                </a:ln>
                <a:solidFill>
                  <a:schemeClr val="tx1"/>
                </a:solidFill>
                <a:cs typeface="B Nazanin" panose="00000400000000000000" pitchFamily="2" charset="-78"/>
              </a:rPr>
              <a:t>در بعضی از مواقع تکرار شاخ ها همراه تغییر اندازه  جهت بوجود آوردن توهم عمق بوده است .</a:t>
            </a:r>
          </a:p>
          <a:p>
            <a:pPr algn="r"/>
            <a:r>
              <a:rPr lang="fa-IR" sz="1600" dirty="0" smtClean="0">
                <a:ln>
                  <a:solidFill>
                    <a:schemeClr val="tx2">
                      <a:lumMod val="60000"/>
                      <a:lumOff val="40000"/>
                    </a:schemeClr>
                  </a:solidFill>
                </a:ln>
                <a:solidFill>
                  <a:schemeClr val="tx1"/>
                </a:solidFill>
                <a:cs typeface="B Nazanin" panose="00000400000000000000" pitchFamily="2" charset="-78"/>
              </a:rPr>
              <a:t>تکرار عضو پا نیز با همین هدف دیده میشود.</a:t>
            </a:r>
          </a:p>
          <a:p>
            <a:pPr algn="r"/>
            <a:r>
              <a:rPr lang="fa-IR" sz="1600" dirty="0" smtClean="0">
                <a:ln>
                  <a:solidFill>
                    <a:schemeClr val="tx2">
                      <a:lumMod val="60000"/>
                      <a:lumOff val="40000"/>
                    </a:schemeClr>
                  </a:solidFill>
                </a:ln>
                <a:solidFill>
                  <a:schemeClr val="tx1"/>
                </a:solidFill>
                <a:cs typeface="B Nazanin" panose="00000400000000000000" pitchFamily="2" charset="-78"/>
              </a:rPr>
              <a:t>جانمایی خطوط /شیارهای کم عمق/ موازی/ منظم ومستقیم با هدف تمایز بین اهلیت و وحشی بودن آن است. نقوش بز کوهی در یک فرم واقع گرایانه  وزیبا تر از متعارف نشانه های سطح عالی تمدن در این دوره بوده است. تصویر 1/9</a:t>
            </a:r>
          </a:p>
          <a:p>
            <a:pPr algn="r"/>
            <a:r>
              <a:rPr lang="fa-IR" sz="1600" dirty="0" smtClean="0">
                <a:ln>
                  <a:solidFill>
                    <a:schemeClr val="tx2">
                      <a:lumMod val="60000"/>
                      <a:lumOff val="40000"/>
                    </a:schemeClr>
                  </a:solidFill>
                </a:ln>
                <a:solidFill>
                  <a:schemeClr val="tx1"/>
                </a:solidFill>
                <a:cs typeface="B Nazanin" panose="00000400000000000000" pitchFamily="2" charset="-78"/>
              </a:rPr>
              <a:t>نکته دیگر عناصر اضافه شده و نامتعارف به طرح است . این عناصر در فضای درون شاخ جانمایی شده که نمادهایی از زمین (تصویر 1/3/5/8)وخورشید(تصویر 1/2/4)</a:t>
            </a:r>
          </a:p>
          <a:p>
            <a:pPr algn="r"/>
            <a:r>
              <a:rPr lang="fa-IR" sz="1600" dirty="0" smtClean="0">
                <a:ln>
                  <a:solidFill>
                    <a:schemeClr val="tx2">
                      <a:lumMod val="60000"/>
                      <a:lumOff val="40000"/>
                    </a:schemeClr>
                  </a:solidFill>
                </a:ln>
                <a:solidFill>
                  <a:schemeClr val="tx1"/>
                </a:solidFill>
                <a:cs typeface="B Nazanin" panose="00000400000000000000" pitchFamily="2" charset="-78"/>
              </a:rPr>
              <a:t>آب(تصویر1/7) است .  </a:t>
            </a:r>
          </a:p>
          <a:p>
            <a:pPr algn="r"/>
            <a:r>
              <a:rPr lang="fa-IR" sz="1600" dirty="0" smtClean="0">
                <a:ln>
                  <a:solidFill>
                    <a:schemeClr val="tx2">
                      <a:lumMod val="60000"/>
                      <a:lumOff val="40000"/>
                    </a:schemeClr>
                  </a:solidFill>
                </a:ln>
                <a:solidFill>
                  <a:schemeClr val="tx1"/>
                </a:solidFill>
                <a:cs typeface="B Nazanin" panose="00000400000000000000" pitchFamily="2" charset="-78"/>
              </a:rPr>
              <a:t> </a:t>
            </a:r>
            <a:endParaRPr lang="en-CA" sz="1600" dirty="0">
              <a:ln>
                <a:solidFill>
                  <a:schemeClr val="tx2">
                    <a:lumMod val="60000"/>
                    <a:lumOff val="40000"/>
                  </a:schemeClr>
                </a:solidFill>
              </a:ln>
              <a:solidFill>
                <a:schemeClr val="tx1"/>
              </a:solidFill>
              <a:cs typeface="B Nazanin" panose="00000400000000000000" pitchFamily="2" charset="-78"/>
            </a:endParaRPr>
          </a:p>
          <a:p>
            <a:pPr algn="r"/>
            <a:endParaRPr lang="en-CA" sz="1200" dirty="0">
              <a:ln>
                <a:solidFill>
                  <a:schemeClr val="tx2">
                    <a:lumMod val="60000"/>
                    <a:lumOff val="40000"/>
                  </a:schemeClr>
                </a:solidFill>
              </a:ln>
              <a:solidFill>
                <a:schemeClr val="tx1"/>
              </a:solidFill>
              <a:cs typeface="B Nazanin" panose="00000400000000000000" pitchFamily="2" charset="-78"/>
            </a:endParaRPr>
          </a:p>
        </p:txBody>
      </p:sp>
    </p:spTree>
    <p:extLst>
      <p:ext uri="{BB962C8B-B14F-4D97-AF65-F5344CB8AC3E}">
        <p14:creationId xmlns:p14="http://schemas.microsoft.com/office/powerpoint/2010/main" val="3383038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0"/>
            <a:ext cx="9144000" cy="667512"/>
          </a:xfrm>
          <a:prstGeom prst="rect">
            <a:avLst/>
          </a:prstGeom>
          <a:gradFill flip="none" rotWithShape="1">
            <a:gsLst>
              <a:gs pos="28000">
                <a:schemeClr val="accent4">
                  <a:lumMod val="60000"/>
                  <a:lumOff val="40000"/>
                </a:schemeClr>
              </a:gs>
              <a:gs pos="0">
                <a:schemeClr val="accent4">
                  <a:lumMod val="60000"/>
                  <a:lumOff val="40000"/>
                </a:schemeClr>
              </a:gs>
              <a:gs pos="74167">
                <a:schemeClr val="bg1"/>
              </a:gs>
              <a:gs pos="50000">
                <a:schemeClr val="accent4">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086600" y="54630"/>
            <a:ext cx="1905000" cy="523220"/>
          </a:xfrm>
          <a:prstGeom prst="rect">
            <a:avLst/>
          </a:prstGeom>
          <a:noFill/>
        </p:spPr>
        <p:txBody>
          <a:bodyPr wrap="square" rtlCol="0">
            <a:spAutoFit/>
          </a:bodyPr>
          <a:lstStyle/>
          <a:p>
            <a:pPr algn="r" rtl="1"/>
            <a:r>
              <a:rPr lang="fa-IR" sz="2800" b="1" strike="sngStrike" dirty="0" smtClean="0">
                <a:solidFill>
                  <a:schemeClr val="tx2">
                    <a:lumMod val="75000"/>
                  </a:schemeClr>
                </a:solidFill>
                <a:cs typeface="B Nazanin" panose="00000400000000000000" pitchFamily="2" charset="-78"/>
              </a:rPr>
              <a:t>پیش از تاریخ</a:t>
            </a:r>
            <a:endParaRPr lang="en-US" sz="2800" b="1" strike="sngStrike" dirty="0">
              <a:solidFill>
                <a:schemeClr val="tx2">
                  <a:lumMod val="75000"/>
                </a:schemeClr>
              </a:solidFill>
              <a:cs typeface="B Nazanin" panose="00000400000000000000" pitchFamily="2" charset="-78"/>
            </a:endParaRPr>
          </a:p>
        </p:txBody>
      </p:sp>
      <p:grpSp>
        <p:nvGrpSpPr>
          <p:cNvPr id="36" name="Group 35"/>
          <p:cNvGrpSpPr/>
          <p:nvPr/>
        </p:nvGrpSpPr>
        <p:grpSpPr>
          <a:xfrm>
            <a:off x="0" y="-1"/>
            <a:ext cx="274320" cy="5154931"/>
            <a:chOff x="0" y="-1"/>
            <a:chExt cx="167640" cy="6873241"/>
          </a:xfrm>
        </p:grpSpPr>
        <p:sp>
          <p:nvSpPr>
            <p:cNvPr id="37" name="Rectangle 36"/>
            <p:cNvSpPr/>
            <p:nvPr/>
          </p:nvSpPr>
          <p:spPr>
            <a:xfrm>
              <a:off x="0" y="-1"/>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6200" y="-1"/>
              <a:ext cx="91440" cy="228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2286000"/>
              <a:ext cx="9144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6200" y="2286000"/>
              <a:ext cx="91440" cy="228600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0" y="4587240"/>
              <a:ext cx="91440" cy="228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6200" y="4587240"/>
              <a:ext cx="91440" cy="2286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ounded Rectangle 47"/>
          <p:cNvSpPr/>
          <p:nvPr/>
        </p:nvSpPr>
        <p:spPr>
          <a:xfrm>
            <a:off x="274320" y="-12700"/>
            <a:ext cx="152400" cy="5905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17"/>
          <p:cNvSpPr>
            <a:spLocks noGrp="1"/>
          </p:cNvSpPr>
          <p:nvPr>
            <p:ph type="sldNum" sz="quarter" idx="12"/>
          </p:nvPr>
        </p:nvSpPr>
        <p:spPr>
          <a:xfrm>
            <a:off x="45720" y="145653"/>
            <a:ext cx="457200" cy="273844"/>
          </a:xfrm>
        </p:spPr>
        <p:txBody>
          <a:bodyPr/>
          <a:lstStyle/>
          <a:p>
            <a:fld id="{4D00ABA6-9E45-4DFE-8CB9-F0C605E9AFB6}" type="slidenum">
              <a:rPr lang="en-US" b="1" smtClean="0">
                <a:solidFill>
                  <a:schemeClr val="bg1">
                    <a:lumMod val="65000"/>
                  </a:schemeClr>
                </a:solidFill>
              </a:rPr>
              <a:t>9</a:t>
            </a:fld>
            <a:endParaRPr lang="en-US" b="1" dirty="0">
              <a:solidFill>
                <a:schemeClr val="bg1">
                  <a:lumMod val="6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9550"/>
            <a:ext cx="5562600" cy="4886325"/>
          </a:xfrm>
          <a:prstGeom prst="rect">
            <a:avLst/>
          </a:prstGeom>
        </p:spPr>
      </p:pic>
      <p:sp>
        <p:nvSpPr>
          <p:cNvPr id="18" name="Rectangle 17"/>
          <p:cNvSpPr/>
          <p:nvPr/>
        </p:nvSpPr>
        <p:spPr>
          <a:xfrm>
            <a:off x="6494417" y="2343150"/>
            <a:ext cx="2268583" cy="1200329"/>
          </a:xfrm>
          <a:prstGeom prst="rect">
            <a:avLst/>
          </a:prstGeom>
          <a:solidFill>
            <a:schemeClr val="accent4">
              <a:lumMod val="20000"/>
              <a:lumOff val="80000"/>
            </a:schemeClr>
          </a:solidFill>
        </p:spPr>
        <p:txBody>
          <a:bodyPr wrap="square">
            <a:spAutoFit/>
          </a:bodyPr>
          <a:lstStyle/>
          <a:p>
            <a:pPr marL="342900" indent="-342900" algn="just" rtl="1">
              <a:lnSpc>
                <a:spcPct val="150000"/>
              </a:lnSpc>
              <a:buClr>
                <a:schemeClr val="accent6">
                  <a:lumMod val="75000"/>
                </a:schemeClr>
              </a:buClr>
              <a:buFont typeface="Wingdings" pitchFamily="2" charset="2"/>
              <a:buChar char="Ø"/>
            </a:pPr>
            <a:r>
              <a:rPr lang="fa-IR" sz="1600" dirty="0" smtClean="0">
                <a:latin typeface="Times New Roman" pitchFamily="18" charset="0"/>
                <a:cs typeface="B Nazanin" panose="00000400000000000000" pitchFamily="2" charset="-78"/>
              </a:rPr>
              <a:t>طرح های یافت شده همراه با نقش بز کوهی؛ 4500 سال قبل از میلاد</a:t>
            </a:r>
            <a:endParaRPr lang="en-US" sz="1600" dirty="0" smtClean="0">
              <a:latin typeface="Times New Roman" pitchFamily="18" charset="0"/>
              <a:cs typeface="B Nazanin" panose="00000400000000000000" pitchFamily="2" charset="-78"/>
            </a:endParaRPr>
          </a:p>
        </p:txBody>
      </p:sp>
    </p:spTree>
    <p:extLst>
      <p:ext uri="{BB962C8B-B14F-4D97-AF65-F5344CB8AC3E}">
        <p14:creationId xmlns:p14="http://schemas.microsoft.com/office/powerpoint/2010/main" val="3676467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12692</TotalTime>
  <Words>2727</Words>
  <Application>Microsoft Office PowerPoint</Application>
  <PresentationFormat>On-screen Show (16:9)</PresentationFormat>
  <Paragraphs>219</Paragraphs>
  <Slides>35</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Arial Unicode MS</vt:lpstr>
      <vt:lpstr>Adobe Devanagari</vt:lpstr>
      <vt:lpstr>Arial</vt:lpstr>
      <vt:lpstr>Arial Rounded MT Bold</vt:lpstr>
      <vt:lpstr>B Lotus</vt:lpstr>
      <vt:lpstr>B Nazanin</vt:lpstr>
      <vt:lpstr>B Titr</vt:lpstr>
      <vt:lpstr>Calibri</vt:lpstr>
      <vt:lpstr>Calibri Light</vt:lpstr>
      <vt:lpstr>IranNastaliq</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574</cp:revision>
  <cp:lastPrinted>2015-03-03T08:36:35Z</cp:lastPrinted>
  <dcterms:created xsi:type="dcterms:W3CDTF">2006-08-16T00:00:00Z</dcterms:created>
  <dcterms:modified xsi:type="dcterms:W3CDTF">2020-03-13T10:30:21Z</dcterms:modified>
</cp:coreProperties>
</file>