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49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321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569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5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2182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587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367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32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30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2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754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95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2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426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6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615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B3E477-B065-43F9-B94D-3EC1D7461BB2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150E60-68C5-4E09-817F-22488CA521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713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07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143"/>
    </mc:Choice>
    <mc:Fallback>
      <p:transition spd="slow" advTm="105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759855"/>
            <a:ext cx="10406129" cy="521594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177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1"/>
    </mc:Choice>
    <mc:Fallback>
      <p:transition spd="slow" advTm="4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811369"/>
            <a:ext cx="10303098" cy="506396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4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32"/>
    </mc:Choice>
    <mc:Fallback>
      <p:transition spd="slow" advTm="3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759855"/>
            <a:ext cx="10599313" cy="533185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39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09"/>
    </mc:Choice>
    <mc:Fallback>
      <p:transition spd="slow" advTm="7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785611"/>
            <a:ext cx="10109916" cy="5280338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13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11"/>
    </mc:Choice>
    <mc:Fallback>
      <p:transition spd="slow" advTm="5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798491"/>
            <a:ext cx="10534918" cy="524170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67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80"/>
    </mc:Choice>
    <mc:Fallback>
      <p:transition spd="slow" advTm="8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3" y="682580"/>
            <a:ext cx="10406130" cy="533185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10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72"/>
    </mc:Choice>
    <mc:Fallback>
      <p:transition spd="slow" advTm="4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708339"/>
            <a:ext cx="10444766" cy="522882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16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76"/>
    </mc:Choice>
    <mc:Fallback>
      <p:transition spd="slow" advTm="2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772733"/>
            <a:ext cx="10328856" cy="5203064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32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38"/>
    </mc:Choice>
    <mc:Fallback>
      <p:transition spd="slow" advTm="3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" y="837127"/>
            <a:ext cx="10303099" cy="5190186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5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26"/>
    </mc:Choice>
    <mc:Fallback>
      <p:transition spd="slow" advTm="10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8" y="759854"/>
            <a:ext cx="10522039" cy="529321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6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08"/>
    </mc:Choice>
    <mc:Fallback>
      <p:transition spd="slow" advTm="9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3" y="785611"/>
            <a:ext cx="10522040" cy="524170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79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58"/>
    </mc:Choice>
    <mc:Fallback>
      <p:transition spd="slow" advTm="15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1207</TotalTime>
  <Words>0</Words>
  <Application>Microsoft Office PowerPoint</Application>
  <PresentationFormat>Widescreen</PresentationFormat>
  <Paragraphs>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4</cp:revision>
  <dcterms:created xsi:type="dcterms:W3CDTF">2020-03-15T13:18:46Z</dcterms:created>
  <dcterms:modified xsi:type="dcterms:W3CDTF">2020-03-16T09:25:50Z</dcterms:modified>
</cp:coreProperties>
</file>