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4C0C-9A23-421A-B68C-4CCFFE59F4B9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41DE-0D54-493E-8493-C49EB8F6F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24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4C0C-9A23-421A-B68C-4CCFFE59F4B9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41DE-0D54-493E-8493-C49EB8F6F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26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4C0C-9A23-421A-B68C-4CCFFE59F4B9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41DE-0D54-493E-8493-C49EB8F6F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5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4C0C-9A23-421A-B68C-4CCFFE59F4B9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41DE-0D54-493E-8493-C49EB8F6F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1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4C0C-9A23-421A-B68C-4CCFFE59F4B9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41DE-0D54-493E-8493-C49EB8F6F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64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4C0C-9A23-421A-B68C-4CCFFE59F4B9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41DE-0D54-493E-8493-C49EB8F6F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4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4C0C-9A23-421A-B68C-4CCFFE59F4B9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41DE-0D54-493E-8493-C49EB8F6F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53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4C0C-9A23-421A-B68C-4CCFFE59F4B9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41DE-0D54-493E-8493-C49EB8F6F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3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4C0C-9A23-421A-B68C-4CCFFE59F4B9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41DE-0D54-493E-8493-C49EB8F6F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93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4C0C-9A23-421A-B68C-4CCFFE59F4B9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41DE-0D54-493E-8493-C49EB8F6F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2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4C0C-9A23-421A-B68C-4CCFFE59F4B9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41DE-0D54-493E-8493-C49EB8F6F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86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14C0C-9A23-421A-B68C-4CCFFE59F4B9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241DE-0D54-493E-8493-C49EB8F6F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7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74494"/>
            <a:ext cx="10058400" cy="565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18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0058400" cy="565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05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125"/>
            <a:ext cx="10058400" cy="565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258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0058400" cy="565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35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</dc:creator>
  <cp:lastModifiedBy>Ahmadi</cp:lastModifiedBy>
  <cp:revision>3</cp:revision>
  <dcterms:created xsi:type="dcterms:W3CDTF">2020-04-26T22:55:31Z</dcterms:created>
  <dcterms:modified xsi:type="dcterms:W3CDTF">2020-04-28T18:56:55Z</dcterms:modified>
</cp:coreProperties>
</file>