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116" r:id="rId1"/>
  </p:sldMasterIdLst>
  <p:notesMasterIdLst>
    <p:notesMasterId r:id="rId24"/>
  </p:notesMasterIdLst>
  <p:sldIdLst>
    <p:sldId id="293" r:id="rId2"/>
    <p:sldId id="261" r:id="rId3"/>
    <p:sldId id="294" r:id="rId4"/>
    <p:sldId id="298" r:id="rId5"/>
    <p:sldId id="295" r:id="rId6"/>
    <p:sldId id="296" r:id="rId7"/>
    <p:sldId id="297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7" r:id="rId16"/>
    <p:sldId id="310" r:id="rId17"/>
    <p:sldId id="311" r:id="rId18"/>
    <p:sldId id="312" r:id="rId19"/>
    <p:sldId id="309" r:id="rId20"/>
    <p:sldId id="313" r:id="rId21"/>
    <p:sldId id="314" r:id="rId22"/>
    <p:sldId id="315" r:id="rId23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80" autoAdjust="0"/>
    <p:restoredTop sz="87101" autoAdjust="0"/>
  </p:normalViewPr>
  <p:slideViewPr>
    <p:cSldViewPr>
      <p:cViewPr varScale="1">
        <p:scale>
          <a:sx n="64" d="100"/>
          <a:sy n="64" d="100"/>
        </p:scale>
        <p:origin x="7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52BBE-7A6B-4BE0-BCC3-564CC43B56EB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1C16B-9D58-4FDA-A239-BFD5C88C5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07BB-E2A1-4354-ADD4-123F353C9557}" type="datetimeFigureOut">
              <a:rPr lang="fa-IR" smtClean="0"/>
              <a:pPr/>
              <a:t>04/08/1441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8B1C-9F15-47EB-83DF-2BBC7D86666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3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07BB-E2A1-4354-ADD4-123F353C9557}" type="datetimeFigureOut">
              <a:rPr lang="fa-IR" smtClean="0"/>
              <a:pPr/>
              <a:t>04/08/1441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8B1C-9F15-47EB-83DF-2BBC7D86666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 advTm="3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07BB-E2A1-4354-ADD4-123F353C9557}" type="datetimeFigureOut">
              <a:rPr lang="fa-IR" smtClean="0"/>
              <a:pPr/>
              <a:t>04/08/1441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8B1C-9F15-47EB-83DF-2BBC7D86666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 advTm="3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07BB-E2A1-4354-ADD4-123F353C9557}" type="datetimeFigureOut">
              <a:rPr lang="fa-IR" smtClean="0"/>
              <a:pPr/>
              <a:t>04/08/1441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8B1C-9F15-47EB-83DF-2BBC7D86666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 advTm="3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07BB-E2A1-4354-ADD4-123F353C9557}" type="datetimeFigureOut">
              <a:rPr lang="fa-IR" smtClean="0"/>
              <a:pPr/>
              <a:t>04/08/1441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8B1C-9F15-47EB-83DF-2BBC7D86666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3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07BB-E2A1-4354-ADD4-123F353C9557}" type="datetimeFigureOut">
              <a:rPr lang="fa-IR" smtClean="0"/>
              <a:pPr/>
              <a:t>04/08/1441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8B1C-9F15-47EB-83DF-2BBC7D86666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 advTm="3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07BB-E2A1-4354-ADD4-123F353C9557}" type="datetimeFigureOut">
              <a:rPr lang="fa-IR" smtClean="0"/>
              <a:pPr/>
              <a:t>04/08/1441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8B1C-9F15-47EB-83DF-2BBC7D86666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 advTm="3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07BB-E2A1-4354-ADD4-123F353C9557}" type="datetimeFigureOut">
              <a:rPr lang="fa-IR" smtClean="0"/>
              <a:pPr/>
              <a:t>04/08/1441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8B1C-9F15-47EB-83DF-2BBC7D86666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 advTm="3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07BB-E2A1-4354-ADD4-123F353C9557}" type="datetimeFigureOut">
              <a:rPr lang="fa-IR" smtClean="0"/>
              <a:pPr/>
              <a:t>04/08/1441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8B1C-9F15-47EB-83DF-2BBC7D86666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 advTm="3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07BB-E2A1-4354-ADD4-123F353C9557}" type="datetimeFigureOut">
              <a:rPr lang="fa-IR" smtClean="0"/>
              <a:pPr/>
              <a:t>04/08/1441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8B1C-9F15-47EB-83DF-2BBC7D86666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 advTm="3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07BB-E2A1-4354-ADD4-123F353C9557}" type="datetimeFigureOut">
              <a:rPr lang="fa-IR" smtClean="0"/>
              <a:pPr/>
              <a:t>04/08/1441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81C8B1C-9F15-47EB-83DF-2BBC7D86666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3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B107BB-E2A1-4354-ADD4-123F353C9557}" type="datetimeFigureOut">
              <a:rPr lang="fa-IR" smtClean="0"/>
              <a:pPr/>
              <a:t>04/08/1441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1C8B1C-9F15-47EB-83DF-2BBC7D866666}" type="slidenum">
              <a:rPr lang="fa-IR" smtClean="0"/>
              <a:pPr/>
              <a:t>‹#›</a:t>
            </a:fld>
            <a:endParaRPr lang="fa-I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ransition spd="slow" advTm="3000">
    <p:newsflash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92696"/>
            <a:ext cx="6120680" cy="5094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2004429"/>
      </p:ext>
    </p:extLst>
  </p:cSld>
  <p:clrMapOvr>
    <a:masterClrMapping/>
  </p:clrMapOvr>
  <p:transition spd="slow" advTm="3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3973423" cy="56612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64088" y="1268760"/>
            <a:ext cx="3406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42- 38 خط شکست می باشد.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2382212"/>
      </p:ext>
    </p:extLst>
  </p:cSld>
  <p:clrMapOvr>
    <a:masterClrMapping/>
  </p:clrMapOvr>
  <p:transition spd="slow" advTm="3000"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3240360" cy="58929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89947" y="959387"/>
            <a:ext cx="5125185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42</a:t>
            </a:r>
            <a:r>
              <a:rPr lang="fa-IR" sz="2000" b="1" dirty="0" smtClean="0">
                <a:cs typeface="B Nazanin" panose="00000400000000000000" pitchFamily="2" charset="-78"/>
              </a:rPr>
              <a:t>-43= حلقه گشاد شده گردن پشت به اضافه 1 سانت</a:t>
            </a:r>
          </a:p>
          <a:p>
            <a:pPr>
              <a:lnSpc>
                <a:spcPct val="20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از نقطه 43 به طرف چپ الگو 2 سانت (43-44= 2 سانت) </a:t>
            </a:r>
          </a:p>
          <a:p>
            <a:pPr>
              <a:lnSpc>
                <a:spcPct val="20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علامت زده به نقطه 42 وصل می کنیم.</a:t>
            </a:r>
          </a:p>
          <a:p>
            <a:pPr>
              <a:lnSpc>
                <a:spcPct val="20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42-44= 42-43 ( کاملا کنترل شود)</a:t>
            </a:r>
          </a:p>
          <a:p>
            <a:pPr>
              <a:lnSpc>
                <a:spcPct val="20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9524131"/>
      </p:ext>
    </p:extLst>
  </p:cSld>
  <p:clrMapOvr>
    <a:masterClrMapping/>
  </p:clrMapOvr>
  <p:transition spd="slow" advTm="3000"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5976" y="1299532"/>
            <a:ext cx="44294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از نقطه 34، خطی به موازات خط شکست </a:t>
            </a:r>
          </a:p>
          <a:p>
            <a:pPr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رسم کرده تا خط فرضی را قطع کند.</a:t>
            </a:r>
          </a:p>
          <a:p>
            <a:pPr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از همان نقطه 1/5 به طرف باالا رفته تا نقطه 45 به دست آید.</a:t>
            </a:r>
          </a:p>
          <a:p>
            <a:pPr>
              <a:lnSpc>
                <a:spcPct val="200000"/>
              </a:lnSpc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3862131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70943"/>
      </p:ext>
    </p:extLst>
  </p:cSld>
  <p:clrMapOvr>
    <a:masterClrMapping/>
  </p:clrMapOvr>
  <p:transition spd="slow" advTm="3000"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70950" y="908720"/>
            <a:ext cx="4493538" cy="60016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44-46= 3 سانت</a:t>
            </a:r>
          </a:p>
          <a:p>
            <a:pPr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44-47= 5 تا 7 سانت</a:t>
            </a:r>
          </a:p>
          <a:p>
            <a:pPr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این اندازه برگردان پشت یقه می باشد.</a:t>
            </a:r>
          </a:p>
          <a:p>
            <a:pPr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نقطه 46 را به 45 وصل می کنیم.</a:t>
            </a:r>
          </a:p>
          <a:p>
            <a:pPr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نقطه 45 را به 48 با فاصله 2 تا 3 سانت </a:t>
            </a:r>
            <a:endParaRPr lang="fa-IR" sz="2400" b="1" dirty="0" smtClean="0">
              <a:cs typeface="B Nazanin" panose="00000400000000000000" pitchFamily="2" charset="-78"/>
            </a:endParaRPr>
          </a:p>
          <a:p>
            <a:pPr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از </a:t>
            </a:r>
            <a:r>
              <a:rPr lang="fa-IR" sz="2400" b="1" dirty="0" smtClean="0">
                <a:cs typeface="B Nazanin" panose="00000400000000000000" pitchFamily="2" charset="-78"/>
              </a:rPr>
              <a:t>خط </a:t>
            </a:r>
            <a:r>
              <a:rPr lang="fa-IR" sz="2400" b="1" dirty="0" smtClean="0">
                <a:cs typeface="B Nazanin" panose="00000400000000000000" pitchFamily="2" charset="-78"/>
              </a:rPr>
              <a:t>چین رسم می کنیم.</a:t>
            </a:r>
          </a:p>
          <a:p>
            <a:pPr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با توجه به مدل یقه انگلیسی 48 را به 38 </a:t>
            </a:r>
          </a:p>
          <a:p>
            <a:pPr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وصل می کنیم.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18114"/>
            <a:ext cx="3528392" cy="579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3843"/>
      </p:ext>
    </p:extLst>
  </p:cSld>
  <p:clrMapOvr>
    <a:masterClrMapping/>
  </p:clrMapOvr>
  <p:transition spd="slow" advTm="3000"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3069"/>
            <a:ext cx="4248472" cy="58749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32040" y="983069"/>
            <a:ext cx="3719287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49 تا 48 پهنای دال یقه(4 سانت )</a:t>
            </a:r>
          </a:p>
          <a:p>
            <a:pPr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49-50= 48-49</a:t>
            </a:r>
          </a:p>
          <a:p>
            <a:pPr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 نقطه 47 را به نقطه 50 وصل کرده</a:t>
            </a:r>
          </a:p>
          <a:p>
            <a:pPr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 و طبق شکل طراحی می کنیم.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1023349"/>
      </p:ext>
    </p:extLst>
  </p:cSld>
  <p:clrMapOvr>
    <a:masterClrMapping/>
  </p:clrMapOvr>
  <p:transition spd="slow" advTm="3000"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8136903" cy="52034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87828" y="836712"/>
            <a:ext cx="5288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 smtClean="0">
                <a:cs typeface="B Nazanin" panose="00000400000000000000" pitchFamily="2" charset="-78"/>
              </a:rPr>
              <a:t>زیر یقه در اریب و رویه یقه در راستای پارچه قرار می گیرد.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3416886"/>
      </p:ext>
    </p:extLst>
  </p:cSld>
  <p:clrMapOvr>
    <a:masterClrMapping/>
  </p:clrMapOvr>
  <p:transition spd="slow" advTm="3000"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64095"/>
            <a:ext cx="4752528" cy="59589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83968" y="692696"/>
            <a:ext cx="4572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ابتدا طبق شماره ها الگوی یقه کپی شده سپس الگوی بالاتنه طبق شماره ها بریده می شود.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76326294"/>
      </p:ext>
    </p:extLst>
  </p:cSld>
  <p:clrMapOvr>
    <a:masterClrMapping/>
  </p:clrMapOvr>
  <p:transition spd="slow" advTm="3000"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052736"/>
            <a:ext cx="4846635" cy="57259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64496" y="9807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34-35= 4 تا 6 سانت برای رسم سجاف</a:t>
            </a:r>
          </a:p>
          <a:p>
            <a:pPr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39-54= 6 تا 8 سانت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6987013"/>
      </p:ext>
    </p:extLst>
  </p:cSld>
  <p:clrMapOvr>
    <a:masterClrMapping/>
  </p:clrMapOvr>
  <p:transition spd="slow" advTm="3000"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36104"/>
            <a:ext cx="2606012" cy="58052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51920" y="1052736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53-56= 0/5</a:t>
            </a:r>
          </a:p>
          <a:p>
            <a:pPr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48-55= 0/3 </a:t>
            </a:r>
          </a:p>
          <a:p>
            <a:pPr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سجاف باید در راستای پارچه بریده شود.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9865899"/>
      </p:ext>
    </p:extLst>
  </p:cSld>
  <p:clrMapOvr>
    <a:masterClrMapping/>
  </p:clrMapOvr>
  <p:transition spd="slow" advTm="3000">
    <p:newsfla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3365673" cy="57776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356992"/>
            <a:ext cx="4645919" cy="33123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1516" y="980728"/>
            <a:ext cx="449520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سجاف پشت گردن را طبق شکل طراحی می کنیم.</a:t>
            </a:r>
          </a:p>
          <a:p>
            <a:pPr>
              <a:lnSpc>
                <a:spcPct val="20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37- 57= 4-6 سانت</a:t>
            </a:r>
          </a:p>
          <a:p>
            <a:pPr>
              <a:lnSpc>
                <a:spcPct val="20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57-59= 0/5 سانت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7611620"/>
      </p:ext>
    </p:extLst>
  </p:cSld>
  <p:clrMapOvr>
    <a:masterClrMapping/>
  </p:clrMapOvr>
  <p:transition spd="slow" advTm="3000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1484784"/>
            <a:ext cx="74168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800" b="1" dirty="0" smtClean="0">
                <a:cs typeface="B Nazanin" panose="00000400000000000000" pitchFamily="2" charset="-78"/>
              </a:rPr>
              <a:t>موضوع : الگو و دوخت (6) ضخیم</a:t>
            </a:r>
          </a:p>
          <a:p>
            <a:endParaRPr lang="fa-IR" sz="4000" b="1" dirty="0">
              <a:cs typeface="B Nazanin" panose="00000400000000000000" pitchFamily="2" charset="-78"/>
            </a:endParaRPr>
          </a:p>
          <a:p>
            <a:r>
              <a:rPr lang="fa-IR" sz="2800" b="1" dirty="0" smtClean="0">
                <a:cs typeface="B Nazanin" panose="00000400000000000000" pitchFamily="2" charset="-78"/>
              </a:rPr>
              <a:t>استاد راهنما : زهرا خیروشر و صغری ابراهیم زاده</a:t>
            </a:r>
          </a:p>
          <a:p>
            <a:endParaRPr lang="fa-IR" sz="2800" b="1" dirty="0">
              <a:cs typeface="B Nazanin" panose="00000400000000000000" pitchFamily="2" charset="-78"/>
            </a:endParaRPr>
          </a:p>
          <a:p>
            <a:r>
              <a:rPr lang="fa-IR" sz="2800" b="1" dirty="0" smtClean="0">
                <a:cs typeface="B Nazanin" panose="00000400000000000000" pitchFamily="2" charset="-78"/>
              </a:rPr>
              <a:t>رشته : طراحی دوخت</a:t>
            </a:r>
          </a:p>
          <a:p>
            <a:endParaRPr lang="fa-IR" sz="2800" b="1" dirty="0" smtClean="0">
              <a:cs typeface="B Nazanin" panose="00000400000000000000" pitchFamily="2" charset="-78"/>
            </a:endParaRPr>
          </a:p>
          <a:p>
            <a:endParaRPr lang="fa-IR" sz="2800" b="1" dirty="0">
              <a:cs typeface="B Nazanin" panose="00000400000000000000" pitchFamily="2" charset="-78"/>
            </a:endParaRPr>
          </a:p>
          <a:p>
            <a:endParaRPr lang="fa-IR" sz="2800" b="1" dirty="0" smtClean="0">
              <a:cs typeface="B Nazanin" panose="00000400000000000000" pitchFamily="2" charset="-78"/>
            </a:endParaRPr>
          </a:p>
          <a:p>
            <a:r>
              <a:rPr lang="fa-IR" sz="2800" b="1" dirty="0">
                <a:cs typeface="B Nazanin" panose="00000400000000000000" pitchFamily="2" charset="-78"/>
              </a:rPr>
              <a:t> </a:t>
            </a:r>
            <a:r>
              <a:rPr lang="fa-IR" sz="2800" b="1" dirty="0" smtClean="0">
                <a:cs typeface="B Nazanin" panose="00000400000000000000" pitchFamily="2" charset="-78"/>
              </a:rPr>
              <a:t> </a:t>
            </a:r>
            <a:endParaRPr lang="fa-IR" sz="2800" b="1" dirty="0">
              <a:cs typeface="B Nazanin" panose="00000400000000000000" pitchFamily="2" charset="-78"/>
            </a:endParaRPr>
          </a:p>
          <a:p>
            <a:r>
              <a:rPr lang="fa-IR" sz="2800" b="1" dirty="0" smtClean="0">
                <a:cs typeface="B Nazanin" panose="00000400000000000000" pitchFamily="2" charset="-78"/>
              </a:rPr>
              <a:t>                                             آموزشکده دکتر معین رشت</a:t>
            </a:r>
            <a:endParaRPr lang="en-US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1959421"/>
      </p:ext>
    </p:extLst>
  </p:cSld>
  <p:clrMapOvr>
    <a:masterClrMapping/>
  </p:clrMapOvr>
  <p:transition spd="slow" advTm="3000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4968552" cy="57998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84576" y="620688"/>
            <a:ext cx="3779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یقه بلیزری شبیه یقه انگلیسی رسم می شود.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3725043"/>
      </p:ext>
    </p:extLst>
  </p:cSld>
  <p:clrMapOvr>
    <a:masterClrMapping/>
  </p:clrMapOvr>
  <p:transition spd="slow" advTm="3000">
    <p:newsfla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980728"/>
            <a:ext cx="3672408" cy="5836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3" y="1250884"/>
            <a:ext cx="3240360" cy="55624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96573" y="1016278"/>
            <a:ext cx="1380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>
                <a:cs typeface="B Nazanin" panose="00000400000000000000" pitchFamily="2" charset="-78"/>
              </a:rPr>
              <a:t>یقه بلیزری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5489469"/>
      </p:ext>
    </p:extLst>
  </p:cSld>
  <p:clrMapOvr>
    <a:masterClrMapping/>
  </p:clrMapOvr>
  <p:transition spd="slow" advTm="3000">
    <p:newsfla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3043733" cy="58052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29223"/>
            <a:ext cx="1800200" cy="54841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24565" y="1152770"/>
            <a:ext cx="1380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>
                <a:cs typeface="B Nazanin" panose="00000400000000000000" pitchFamily="2" charset="-78"/>
              </a:rPr>
              <a:t>یقه بلیزری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3350459"/>
      </p:ext>
    </p:extLst>
  </p:cSld>
  <p:clrMapOvr>
    <a:masterClrMapping/>
  </p:clrMapOvr>
  <p:transition spd="slow" advTm="3000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295" y="2708920"/>
            <a:ext cx="4032448" cy="38605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68144" y="1052736"/>
            <a:ext cx="30315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b="1" dirty="0" smtClean="0">
                <a:cs typeface="B Nazanin" panose="00000400000000000000" pitchFamily="2" charset="-78"/>
              </a:rPr>
              <a:t>آموزش یقه انگلیسی</a:t>
            </a:r>
            <a:endParaRPr lang="fa-IR" sz="32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84866"/>
            <a:ext cx="432048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76377"/>
      </p:ext>
    </p:extLst>
  </p:cSld>
  <p:clrMapOvr>
    <a:masterClrMapping/>
  </p:clrMapOvr>
  <p:transition spd="slow" advTm="3000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23928" y="548680"/>
            <a:ext cx="5036956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ابتدا پنس سرشانه در الگوی جلو لباس را با توجه به مدل</a:t>
            </a:r>
          </a:p>
          <a:p>
            <a:pPr algn="just">
              <a:lnSpc>
                <a:spcPct val="20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 انتقال داده و طبق شکل روبرو درسرشانه بسته می شود.</a:t>
            </a:r>
          </a:p>
          <a:p>
            <a:pPr algn="just">
              <a:lnSpc>
                <a:spcPct val="20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در خط مرکزی جلو با توجه به قطر دگمه و ضخامت </a:t>
            </a:r>
          </a:p>
          <a:p>
            <a:pPr algn="just">
              <a:lnSpc>
                <a:spcPct val="20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پارچه 2 تا 3 سانت برای رویهم گرد در نظر می گیریم.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3384376" cy="57424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030471"/>
            <a:ext cx="2520280" cy="371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94576"/>
      </p:ext>
    </p:extLst>
  </p:cSld>
  <p:clrMapOvr>
    <a:masterClrMapping/>
  </p:clrMapOvr>
  <p:transition spd="slow" advTm="3000"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5832648" cy="55427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24128" y="908720"/>
            <a:ext cx="32381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21</a:t>
            </a:r>
            <a:r>
              <a:rPr lang="fa-IR" sz="2000" b="1" dirty="0" smtClean="0">
                <a:cs typeface="B Nazanin" panose="00000400000000000000" pitchFamily="2" charset="-78"/>
              </a:rPr>
              <a:t>-25= بازی یقه ( مقدار دلخواه )</a:t>
            </a:r>
          </a:p>
          <a:p>
            <a:pPr>
              <a:lnSpc>
                <a:spcPct val="15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29-6 = دگمه خور ( 2-3 سانت ) با توجه به قطر دگمه و ضخامت پارچه</a:t>
            </a:r>
            <a:endParaRPr lang="fa-IR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9965704"/>
      </p:ext>
    </p:extLst>
  </p:cSld>
  <p:clrMapOvr>
    <a:masterClrMapping/>
  </p:clrMapOvr>
  <p:transition spd="slow" advTm="3000"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1190565"/>
            <a:ext cx="4283968" cy="56980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55976" y="886422"/>
            <a:ext cx="46442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20-34= 1 سانت</a:t>
            </a:r>
          </a:p>
          <a:p>
            <a:pPr>
              <a:lnSpc>
                <a:spcPct val="15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21-40 = 1/5 سانت</a:t>
            </a:r>
          </a:p>
          <a:p>
            <a:pPr>
              <a:lnSpc>
                <a:spcPct val="15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34-40 با پیستوله گودی یقه رسم می شود.</a:t>
            </a:r>
          </a:p>
          <a:p>
            <a:pPr>
              <a:lnSpc>
                <a:spcPct val="15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مقدار 1 تا 1/5 سانت (دلخواه با توجه به مدل یقه ) ، گودی یقه گشاد می شود.</a:t>
            </a:r>
          </a:p>
          <a:p>
            <a:pPr>
              <a:lnSpc>
                <a:spcPct val="150000"/>
              </a:lnSpc>
            </a:pPr>
            <a:endParaRPr lang="fa-IR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23040742"/>
      </p:ext>
    </p:extLst>
  </p:cSld>
  <p:clrMapOvr>
    <a:masterClrMapping/>
  </p:clrMapOvr>
  <p:transition spd="slow" advTm="3000"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4464496" cy="59290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44008" y="980728"/>
            <a:ext cx="41742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از نقطه 40 خطی به طرفین گونیا می کنیم.</a:t>
            </a:r>
          </a:p>
          <a:p>
            <a:pPr>
              <a:lnSpc>
                <a:spcPct val="15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روی گودی جدید گردن یک پنس ( 1- 1/5 ) سانت می </a:t>
            </a:r>
            <a:r>
              <a:rPr lang="fa-IR" sz="2000" b="1" smtClean="0">
                <a:cs typeface="B Nazanin" panose="00000400000000000000" pitchFamily="2" charset="-78"/>
              </a:rPr>
              <a:t>گیریم.</a:t>
            </a:r>
            <a:endParaRPr lang="fa-IR" sz="2000" b="1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48399451"/>
      </p:ext>
    </p:extLst>
  </p:cSld>
  <p:clrMapOvr>
    <a:masterClrMapping/>
  </p:clrMapOvr>
  <p:transition spd="slow" advTm="3000"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62561"/>
            <a:ext cx="3816424" cy="57708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79177" y="1049804"/>
            <a:ext cx="5657319" cy="9771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از نقطه 10 (0 تا 1سانت) و از نقطه 9 (0 تا 0/75 سانت) </a:t>
            </a:r>
          </a:p>
          <a:p>
            <a:pPr algn="just">
              <a:lnSpc>
                <a:spcPct val="15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حلقه گردن پشت را گشاد می کنیم تا نقاط 36 و 37 بدست آید.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115801"/>
            <a:ext cx="2664296" cy="46975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67550" y="3763310"/>
            <a:ext cx="2468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cs typeface="B Nazanin" panose="00000400000000000000" pitchFamily="2" charset="-78"/>
              </a:rPr>
              <a:t>انتقال پنس سرشانه در پشت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023878"/>
      </p:ext>
    </p:extLst>
  </p:cSld>
  <p:clrMapOvr>
    <a:masterClrMapping/>
  </p:clrMapOvr>
  <p:transition spd="slow" advTm="3000"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4010793" cy="58772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27984" y="1412776"/>
            <a:ext cx="4379725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خط سرشانه را طبق شکل روبرو امتداد می دهیم.</a:t>
            </a:r>
          </a:p>
          <a:p>
            <a:pPr algn="just">
              <a:lnSpc>
                <a:spcPct val="20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34-42= 2 سانت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03203"/>
      </p:ext>
    </p:extLst>
  </p:cSld>
  <p:clrMapOvr>
    <a:masterClrMapping/>
  </p:clrMapOvr>
  <p:transition spd="slow" advTm="3000">
    <p:newsfla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5249</TotalTime>
  <Words>480</Words>
  <Application>Microsoft Office PowerPoint</Application>
  <PresentationFormat>On-screen Show (4:3)</PresentationFormat>
  <Paragraphs>62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B Nazanin</vt:lpstr>
      <vt:lpstr>Calibri</vt:lpstr>
      <vt:lpstr>Constantia</vt:lpstr>
      <vt:lpstr>Majalla UI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NPSoft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Dear User</dc:creator>
  <cp:lastModifiedBy>admin</cp:lastModifiedBy>
  <cp:revision>368</cp:revision>
  <dcterms:created xsi:type="dcterms:W3CDTF">2013-02-15T14:40:19Z</dcterms:created>
  <dcterms:modified xsi:type="dcterms:W3CDTF">2020-03-27T22:10:30Z</dcterms:modified>
</cp:coreProperties>
</file>