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12"/>
  </p:notesMasterIdLst>
  <p:sldIdLst>
    <p:sldId id="263" r:id="rId2"/>
    <p:sldId id="297" r:id="rId3"/>
    <p:sldId id="256" r:id="rId4"/>
    <p:sldId id="291" r:id="rId5"/>
    <p:sldId id="292" r:id="rId6"/>
    <p:sldId id="290" r:id="rId7"/>
    <p:sldId id="293" r:id="rId8"/>
    <p:sldId id="277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6355" autoAdjust="0"/>
  </p:normalViewPr>
  <p:slideViewPr>
    <p:cSldViewPr snapToGrid="0">
      <p:cViewPr varScale="1">
        <p:scale>
          <a:sx n="74" d="100"/>
          <a:sy n="74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04A3-BA2F-4D50-980A-4763919449E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EB77-A5BB-4D20-91E0-AED854E4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EB77-A5BB-4D20-91E0-AED854E40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ACD3C-2C6E-4563-93C2-F51603E75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6E3C-2691-4F8E-9EAE-EDC1FCE14CE1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0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C11A-E59F-462C-A74E-9CE9FD669EC9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0B5-A7A6-4E9F-BF0E-2B0BD77DA09B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3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DC1-6E95-470C-9CC3-94FB769731A0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2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EFC3-1D27-4FBA-A2EF-C12C6E9A19E9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D4A2-C240-47CB-BD78-A376BD4E2CAF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8141-59C7-4310-9EDF-E2E7E0D292C0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2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455-4E28-4D9F-A52B-C5BB20594CA2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3DBA-026E-4345-B23B-F2E531DE5477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0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F32E-3320-46B4-8719-F77DF2563BE7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5C6F-914A-4040-A1A5-BE9255A5885A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2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545B-AF9D-4CE1-9A98-655E8A86588A}" type="datetime1">
              <a:rPr lang="en-US" smtClean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6.emf"/><Relationship Id="rId11" Type="http://schemas.openxmlformats.org/officeDocument/2006/relationships/image" Target="../media/image29.emf"/><Relationship Id="rId5" Type="http://schemas.openxmlformats.org/officeDocument/2006/relationships/image" Target="../media/image24.emf"/><Relationship Id="rId10" Type="http://schemas.openxmlformats.org/officeDocument/2006/relationships/image" Target="../media/image28.emf"/><Relationship Id="rId4" Type="http://schemas.openxmlformats.org/officeDocument/2006/relationships/image" Target="../media/image23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notesSlide" Target="../notesSlides/notesSlide2.xml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microsoft.com/office/2007/relationships/media" Target="../media/media8.wma"/><Relationship Id="rId10" Type="http://schemas.openxmlformats.org/officeDocument/2006/relationships/audio" Target="../media/media5.wma"/><Relationship Id="rId19" Type="http://schemas.openxmlformats.org/officeDocument/2006/relationships/image" Target="../media/image2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emf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6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emf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6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esm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13069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54" y="452718"/>
            <a:ext cx="5743000" cy="69028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" y="1675423"/>
            <a:ext cx="6234545" cy="518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109" y="1675423"/>
            <a:ext cx="5966891" cy="589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7610" y="2265218"/>
            <a:ext cx="992244" cy="532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8476" y="2855013"/>
            <a:ext cx="3313362" cy="941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5813" y="4487757"/>
            <a:ext cx="1861288" cy="699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0718" y="5111669"/>
            <a:ext cx="1343700" cy="1216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1838" y="5451463"/>
            <a:ext cx="1618943" cy="100383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852582" y="5513638"/>
            <a:ext cx="1718987" cy="698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282628" y="3827253"/>
            <a:ext cx="1271104" cy="656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0"/>
            <a:ext cx="8267700" cy="995363"/>
          </a:xfrm>
        </p:spPr>
        <p:txBody>
          <a:bodyPr/>
          <a:lstStyle/>
          <a:p>
            <a:r>
              <a:rPr lang="fa-IR" dirty="0" smtClean="0"/>
              <a:t>        به خداوند جان وخرد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71700"/>
            <a:ext cx="11132820" cy="3931920"/>
          </a:xfrm>
        </p:spPr>
        <p:txBody>
          <a:bodyPr>
            <a:normAutofit/>
          </a:bodyPr>
          <a:lstStyle/>
          <a:p>
            <a:r>
              <a:rPr lang="fa-IR" sz="4000" dirty="0" smtClean="0"/>
              <a:t>                    </a:t>
            </a:r>
            <a:r>
              <a:rPr lang="fa-IR" sz="4000" dirty="0" smtClean="0"/>
              <a:t>درس رله وحفاظت</a:t>
            </a:r>
            <a:endParaRPr lang="fa-IR" sz="4000" dirty="0" smtClean="0"/>
          </a:p>
          <a:p>
            <a:r>
              <a:rPr lang="fa-IR" sz="4800" dirty="0" smtClean="0"/>
              <a:t>آموزشکده فنی امام جعفر صادق(ع) استانه      اشرفیه</a:t>
            </a:r>
          </a:p>
          <a:p>
            <a:r>
              <a:rPr lang="fa-IR" sz="4800" dirty="0" smtClean="0"/>
              <a:t>       مدرس: بهزاد قربانزاد گوهری</a:t>
            </a:r>
          </a:p>
          <a:p>
            <a:r>
              <a:rPr lang="fa-IR" sz="2800" dirty="0" smtClean="0"/>
              <a:t>                  فایل صوتی جلسه </a:t>
            </a:r>
            <a:r>
              <a:rPr lang="fa-IR" sz="2800" dirty="0" smtClean="0"/>
              <a:t>دوم</a:t>
            </a:r>
            <a:endParaRPr lang="fa-IR" sz="2800" dirty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BC4B-659A-4F0D-8F0C-C97E86A80D33}" type="slidenum">
              <a:rPr lang="en-US" smtClean="0"/>
              <a:t>2</a:t>
            </a:fld>
            <a:endParaRPr lang="en-US"/>
          </a:p>
        </p:txBody>
      </p:sp>
      <p:pic>
        <p:nvPicPr>
          <p:cNvPr id="5" name="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1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36392"/>
            <a:ext cx="609600" cy="609600"/>
          </a:xfrm>
          <a:prstGeom prst="rect">
            <a:avLst/>
          </a:prstGeom>
        </p:spPr>
      </p:pic>
      <p:pic>
        <p:nvPicPr>
          <p:cNvPr id="7" name="2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2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2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3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34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5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10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4" y="978795"/>
            <a:ext cx="10677755" cy="40418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46" y="515879"/>
            <a:ext cx="4461508" cy="7310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7788" y="1875615"/>
            <a:ext cx="9804212" cy="555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75615"/>
            <a:ext cx="2387789" cy="4821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210" y="550309"/>
            <a:ext cx="6065134" cy="88363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27608" y="1815559"/>
            <a:ext cx="5794629" cy="1001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95" y="3199064"/>
            <a:ext cx="5794629" cy="8574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38" y="575568"/>
            <a:ext cx="5619516" cy="83759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14178" y="3142778"/>
            <a:ext cx="2563643" cy="1717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10" y="1576821"/>
            <a:ext cx="9256615" cy="66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4" y="2312869"/>
            <a:ext cx="7838849" cy="7360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910" y="768927"/>
            <a:ext cx="4825127" cy="10843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18447" y="2961020"/>
            <a:ext cx="4355105" cy="2080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138" y="635197"/>
            <a:ext cx="6705090" cy="6766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88327" y="2380942"/>
            <a:ext cx="4015345" cy="3240703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752" y="0"/>
            <a:ext cx="1573248" cy="71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683" y="3347789"/>
            <a:ext cx="648633" cy="1624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289" y="959641"/>
            <a:ext cx="10230711" cy="8005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78040" y="1767740"/>
            <a:ext cx="6890198" cy="4883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396" y="19593"/>
            <a:ext cx="2030604" cy="74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7" y="1059871"/>
            <a:ext cx="1898592" cy="64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033" y="54029"/>
            <a:ext cx="6705090" cy="6766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40</Words>
  <Application>Microsoft Office PowerPoint</Application>
  <PresentationFormat>Widescreen</PresentationFormat>
  <Paragraphs>17</Paragraphs>
  <Slides>10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به خداوند جان وخرد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Behzad PC</dc:creator>
  <cp:lastModifiedBy>Behzad PC</cp:lastModifiedBy>
  <cp:revision>194</cp:revision>
  <dcterms:created xsi:type="dcterms:W3CDTF">2017-04-23T04:27:00Z</dcterms:created>
  <dcterms:modified xsi:type="dcterms:W3CDTF">2020-04-04T16:59:54Z</dcterms:modified>
</cp:coreProperties>
</file>