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5" r:id="rId4"/>
    <p:sldId id="258" r:id="rId5"/>
    <p:sldId id="260" r:id="rId6"/>
    <p:sldId id="261" r:id="rId7"/>
    <p:sldId id="259" r:id="rId8"/>
    <p:sldId id="262" r:id="rId9"/>
    <p:sldId id="264" r:id="rId10"/>
    <p:sldId id="263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833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853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2127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6266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7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678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33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968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4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3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999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B14F-315E-40C4-9EC2-BE4D3E729E2B}" type="datetimeFigureOut">
              <a:rPr lang="fa-IR" smtClean="0"/>
              <a:t>08/13/1441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ADC0-34B1-4EA0-9953-FFB51341A0B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851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ماهنگ دانشگا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1" y="643467"/>
            <a:ext cx="10989732" cy="57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16654" r="39446" b="64926"/>
          <a:stretch/>
        </p:blipFill>
        <p:spPr>
          <a:xfrm>
            <a:off x="965201" y="321733"/>
            <a:ext cx="10566398" cy="1761067"/>
          </a:xfrm>
          <a:prstGeom prst="rect">
            <a:avLst/>
          </a:prstGeom>
        </p:spPr>
      </p:pic>
      <p:pic>
        <p:nvPicPr>
          <p:cNvPr id="3" name="Picture 2" descr="زبان فنی 1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t="13753" r="40141" b="16848"/>
          <a:stretch/>
        </p:blipFill>
        <p:spPr>
          <a:xfrm>
            <a:off x="965200" y="2082800"/>
            <a:ext cx="10566399" cy="45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5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996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934" y="142875"/>
            <a:ext cx="9144000" cy="4390496"/>
          </a:xfrm>
        </p:spPr>
        <p:txBody>
          <a:bodyPr>
            <a:normAutofit/>
          </a:bodyPr>
          <a:lstStyle/>
          <a:p>
            <a:r>
              <a:rPr lang="fa-IR" dirty="0" smtClean="0"/>
              <a:t>بنام خدا </a:t>
            </a:r>
            <a:r>
              <a:rPr lang="fa-IR" sz="4000" dirty="0" smtClean="0"/>
              <a:t/>
            </a:r>
            <a:br>
              <a:rPr lang="fa-IR" sz="4000" dirty="0" smtClean="0"/>
            </a:br>
            <a:r>
              <a:rPr lang="fa-IR" sz="4000" dirty="0" smtClean="0"/>
              <a:t>دانشكده فني وحرفه اي شهيد رجايي لاهيجان </a:t>
            </a:r>
            <a:br>
              <a:rPr lang="fa-IR" sz="4000" dirty="0" smtClean="0"/>
            </a:br>
            <a:r>
              <a:rPr lang="fa-IR" sz="4000" dirty="0" smtClean="0">
                <a:solidFill>
                  <a:srgbClr val="FF0000"/>
                </a:solidFill>
              </a:rPr>
              <a:t>درس زبان فني حسابداري </a:t>
            </a:r>
            <a:r>
              <a:rPr lang="fa-IR" sz="4000" dirty="0" smtClean="0"/>
              <a:t/>
            </a:r>
            <a:br>
              <a:rPr lang="fa-IR" sz="4000" dirty="0" smtClean="0"/>
            </a:br>
            <a:r>
              <a:rPr lang="fa-IR" sz="4000" dirty="0" smtClean="0">
                <a:solidFill>
                  <a:schemeClr val="accent6"/>
                </a:solidFill>
              </a:rPr>
              <a:t>مدرس :پورحسيني </a:t>
            </a:r>
            <a:r>
              <a:rPr lang="fa-IR" sz="4000" dirty="0" smtClean="0"/>
              <a:t/>
            </a:r>
            <a:br>
              <a:rPr lang="fa-IR" sz="4000" dirty="0" smtClean="0"/>
            </a:b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7" y="4279371"/>
            <a:ext cx="11328400" cy="1655762"/>
          </a:xfrm>
        </p:spPr>
        <p:txBody>
          <a:bodyPr/>
          <a:lstStyle/>
          <a:p>
            <a:r>
              <a:rPr lang="fa-IR" sz="3200" dirty="0" smtClean="0">
                <a:solidFill>
                  <a:srgbClr val="FF0000"/>
                </a:solidFill>
              </a:rPr>
              <a:t>جلسه اول :صورتهاي مالي اساسي </a:t>
            </a:r>
          </a:p>
          <a:p>
            <a:r>
              <a:rPr lang="en-US" sz="4400" dirty="0" smtClean="0"/>
              <a:t>Unit one: </a:t>
            </a:r>
            <a:r>
              <a:rPr lang="en-US" sz="4000" dirty="0"/>
              <a:t>The principal financial </a:t>
            </a:r>
            <a:r>
              <a:rPr lang="en-US" sz="4000" dirty="0" smtClean="0"/>
              <a:t>statements</a:t>
            </a:r>
            <a:endParaRPr lang="fa-IR" sz="4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6133" y="5748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6" t="22008" r="39167" b="33876"/>
          <a:stretch/>
        </p:blipFill>
        <p:spPr>
          <a:xfrm>
            <a:off x="577217" y="129406"/>
            <a:ext cx="11113815" cy="63560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2533" y="6180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25283" y="1226235"/>
            <a:ext cx="8662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</a:rPr>
              <a:t>The principal financial statements are the </a:t>
            </a:r>
            <a:r>
              <a:rPr lang="en-US" sz="2000" b="1" i="1" dirty="0">
                <a:latin typeface="Times New Roman" panose="02020603050405020304" pitchFamily="18" charset="0"/>
              </a:rPr>
              <a:t>income statement, </a:t>
            </a:r>
            <a:r>
              <a:rPr lang="en-US" sz="2000" b="1" dirty="0">
                <a:latin typeface="Times New Roman" panose="02020603050405020304" pitchFamily="18" charset="0"/>
              </a:rPr>
              <a:t>the </a:t>
            </a:r>
            <a:r>
              <a:rPr lang="en-US" sz="2000" b="1" i="1" dirty="0">
                <a:latin typeface="Times New Roman" panose="02020603050405020304" pitchFamily="18" charset="0"/>
              </a:rPr>
              <a:t>statement of</a:t>
            </a:r>
            <a:endParaRPr lang="fa-IR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225283" y="1626345"/>
            <a:ext cx="5411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</a:rPr>
              <a:t>owner's equity, </a:t>
            </a:r>
            <a:r>
              <a:rPr lang="en-US" sz="2400" b="1" dirty="0">
                <a:latin typeface="Times New Roman" panose="02020603050405020304" pitchFamily="18" charset="0"/>
              </a:rPr>
              <a:t>and the </a:t>
            </a:r>
            <a:r>
              <a:rPr lang="en-US" sz="2400" b="1" i="1" dirty="0">
                <a:latin typeface="Times New Roman" panose="02020603050405020304" pitchFamily="18" charset="0"/>
              </a:rPr>
              <a:t>balance sheet</a:t>
            </a:r>
            <a:endParaRPr lang="fa-I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225283" y="2390971"/>
            <a:ext cx="3912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THE INCOME </a:t>
            </a:r>
            <a:r>
              <a:rPr lang="en-US" sz="2400" dirty="0" smtClean="0">
                <a:latin typeface="Times New Roman" panose="02020603050405020304" pitchFamily="18" charset="0"/>
              </a:rPr>
              <a:t>STATEMEN</a:t>
            </a:r>
            <a:r>
              <a:rPr lang="en-US" dirty="0" smtClean="0">
                <a:latin typeface="Times New Roman" panose="02020603050405020304" pitchFamily="18" charset="0"/>
              </a:rPr>
              <a:t>'</a:t>
            </a:r>
            <a:endParaRPr lang="fa-IR" dirty="0"/>
          </a:p>
        </p:txBody>
      </p:sp>
      <p:pic>
        <p:nvPicPr>
          <p:cNvPr id="6" name="Picture 5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48092" r="32222" b="29588"/>
          <a:stretch/>
        </p:blipFill>
        <p:spPr>
          <a:xfrm>
            <a:off x="2225283" y="3129888"/>
            <a:ext cx="8805333" cy="25361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25283" y="5666056"/>
            <a:ext cx="9204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profit? The answer to that question can be found on an income statement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  <a:endParaRPr lang="fa-IR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4269" r="30139" b="2917"/>
          <a:stretch/>
        </p:blipFill>
        <p:spPr>
          <a:xfrm>
            <a:off x="1134533" y="457200"/>
            <a:ext cx="9990667" cy="6197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13494" r="29722" b="14011"/>
          <a:stretch/>
        </p:blipFill>
        <p:spPr>
          <a:xfrm>
            <a:off x="948267" y="339656"/>
            <a:ext cx="9550400" cy="607807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8654" r="28611" b="36972"/>
          <a:stretch/>
        </p:blipFill>
        <p:spPr>
          <a:xfrm>
            <a:off x="359536" y="491065"/>
            <a:ext cx="11357934" cy="467360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0267" y="5884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زبان فنی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15816" r="34999" b="3948"/>
          <a:stretch/>
        </p:blipFill>
        <p:spPr>
          <a:xfrm>
            <a:off x="1794933" y="237067"/>
            <a:ext cx="8415867" cy="66040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زبان فنی 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1689" r="40417"/>
          <a:stretch/>
        </p:blipFill>
        <p:spPr>
          <a:xfrm>
            <a:off x="1710267" y="165207"/>
            <a:ext cx="9025466" cy="65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</TotalTime>
  <Words>53</Words>
  <Application>Microsoft Office PowerPoint</Application>
  <PresentationFormat>Widescreen</PresentationFormat>
  <Paragraphs>7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بنام خدا  دانشكده فني وحرفه اي شهيد رجايي لاهيجان  درس زبان فني حسابداري  مدرس :پورحسيني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بنام خدا  درس زبان فني حسابداري  مدرس :پورحسيني  </dc:title>
  <dc:creator>JAAME</dc:creator>
  <cp:lastModifiedBy>JAAME</cp:lastModifiedBy>
  <cp:revision>8</cp:revision>
  <dcterms:created xsi:type="dcterms:W3CDTF">2020-04-05T19:50:20Z</dcterms:created>
  <dcterms:modified xsi:type="dcterms:W3CDTF">2020-04-05T20:52:24Z</dcterms:modified>
</cp:coreProperties>
</file>