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16" r:id="rId1"/>
  </p:sldMasterIdLst>
  <p:notesMasterIdLst>
    <p:notesMasterId r:id="rId36"/>
  </p:notesMasterIdLst>
  <p:sldIdLst>
    <p:sldId id="293" r:id="rId2"/>
    <p:sldId id="261" r:id="rId3"/>
    <p:sldId id="307" r:id="rId4"/>
    <p:sldId id="294" r:id="rId5"/>
    <p:sldId id="295" r:id="rId6"/>
    <p:sldId id="298" r:id="rId7"/>
    <p:sldId id="296" r:id="rId8"/>
    <p:sldId id="308" r:id="rId9"/>
    <p:sldId id="299" r:id="rId10"/>
    <p:sldId id="300" r:id="rId11"/>
    <p:sldId id="301" r:id="rId12"/>
    <p:sldId id="302" r:id="rId13"/>
    <p:sldId id="311" r:id="rId14"/>
    <p:sldId id="303" r:id="rId15"/>
    <p:sldId id="312" r:id="rId16"/>
    <p:sldId id="305" r:id="rId17"/>
    <p:sldId id="313" r:id="rId18"/>
    <p:sldId id="314" r:id="rId19"/>
    <p:sldId id="315" r:id="rId20"/>
    <p:sldId id="316" r:id="rId21"/>
    <p:sldId id="320" r:id="rId22"/>
    <p:sldId id="317" r:id="rId23"/>
    <p:sldId id="318" r:id="rId24"/>
    <p:sldId id="319" r:id="rId25"/>
    <p:sldId id="309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0" autoAdjust="0"/>
    <p:restoredTop sz="87101" autoAdjust="0"/>
  </p:normalViewPr>
  <p:slideViewPr>
    <p:cSldViewPr>
      <p:cViewPr varScale="1">
        <p:scale>
          <a:sx n="64" d="100"/>
          <a:sy n="64" d="100"/>
        </p:scale>
        <p:origin x="7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2BBE-7A6B-4BE0-BCC3-564CC43B56E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C16B-9D58-4FDA-A239-BFD5C88C5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B107BB-E2A1-4354-ADD4-123F353C9557}" type="datetimeFigureOut">
              <a:rPr lang="fa-IR" smtClean="0"/>
              <a:pPr/>
              <a:t>24/07/1441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slow" advTm="3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120680" cy="509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004429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992888" cy="56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00983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555099" cy="2448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8" y="3068960"/>
            <a:ext cx="5842620" cy="3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235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76" y="764704"/>
            <a:ext cx="713725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36887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8" y="890636"/>
            <a:ext cx="5301686" cy="59227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8759" y="1268760"/>
            <a:ext cx="5227777" cy="3949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های طولی: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2-1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= بلندی کف حلقه                                        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3-1= قد بالاتنه پشت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4-1= قد باسن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5-1= قد لباس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5463069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4048" y="1340768"/>
            <a:ext cx="3960440" cy="487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3-8 و 4-7 و 5-6 برابر با 2 سانت می باشد.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9-10= کارور پشت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10 – 11= دو سوم پهنای کف حلقه (8)سانت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11-12= 6 تا 10 سانت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12-13= یک سوم پهنای کف حلقه (4) سانت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13-14= کارور پیش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6" y="992476"/>
            <a:ext cx="4889702" cy="57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4649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88059" y="1196752"/>
            <a:ext cx="2472151" cy="1302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1-16= پهنای پشت یقه (6/4)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16-17= 1/5 سانتیمتر</a:t>
            </a:r>
            <a:endParaRPr lang="fa-IR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5576499" cy="5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878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2160" y="1314634"/>
            <a:ext cx="2699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18-19= 1 تا 1/5 سانت</a:t>
            </a:r>
          </a:p>
          <a:p>
            <a:pPr algn="just">
              <a:lnSpc>
                <a:spcPct val="150000"/>
              </a:lnSpc>
            </a:pPr>
            <a:endParaRPr lang="fa-IR" sz="24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19-20= 1 تا 1/5 سانت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1" y="1124744"/>
            <a:ext cx="5552571" cy="55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3016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30851"/>
            <a:ext cx="6379460" cy="5832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6020" y="1462132"/>
            <a:ext cx="254435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18-19= 1 تا 1/5 سانت</a:t>
            </a:r>
          </a:p>
          <a:p>
            <a:endParaRPr lang="fa-IR" sz="2400" b="1" dirty="0">
              <a:cs typeface="B Nazanin" panose="00000400000000000000" pitchFamily="2" charset="-78"/>
            </a:endParaRPr>
          </a:p>
          <a:p>
            <a:r>
              <a:rPr lang="fa-IR" sz="2400" b="1" dirty="0" smtClean="0">
                <a:cs typeface="B Nazanin" panose="00000400000000000000" pitchFamily="2" charset="-78"/>
              </a:rPr>
              <a:t>19-20= 1 تا 1/5 سانت</a:t>
            </a:r>
          </a:p>
          <a:p>
            <a:endParaRPr lang="fa-IR" sz="2400" b="1" dirty="0" smtClean="0">
              <a:cs typeface="B Nazanin" panose="00000400000000000000" pitchFamily="2" charset="-78"/>
            </a:endParaRPr>
          </a:p>
          <a:p>
            <a:r>
              <a:rPr lang="fa-IR" sz="2400" b="1" dirty="0" smtClean="0">
                <a:cs typeface="B Nazanin" panose="00000400000000000000" pitchFamily="2" charset="-78"/>
              </a:rPr>
              <a:t>10-21= نصف 10 تا 19</a:t>
            </a:r>
          </a:p>
          <a:p>
            <a:endParaRPr lang="fa-IR" sz="2400" b="1" dirty="0">
              <a:cs typeface="B Nazanin" panose="00000400000000000000" pitchFamily="2" charset="-78"/>
            </a:endParaRPr>
          </a:p>
          <a:p>
            <a:r>
              <a:rPr lang="fa-IR" sz="2400" b="1" dirty="0" smtClean="0">
                <a:cs typeface="B Nazanin" panose="00000400000000000000" pitchFamily="2" charset="-78"/>
              </a:rPr>
              <a:t>17 تا </a:t>
            </a:r>
            <a:r>
              <a:rPr lang="en-US" sz="2400" b="1" dirty="0" smtClean="0">
                <a:cs typeface="B Nazanin" panose="00000400000000000000" pitchFamily="2" charset="-78"/>
              </a:rPr>
              <a:t>K</a:t>
            </a:r>
            <a:r>
              <a:rPr lang="fa-IR" sz="2400" b="1" dirty="0" smtClean="0">
                <a:cs typeface="B Nazanin" panose="00000400000000000000" pitchFamily="2" charset="-78"/>
              </a:rPr>
              <a:t> = 3 تا 5 سانت</a:t>
            </a:r>
          </a:p>
          <a:p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66692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9359" y="1052736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پهنای ساسون 21= 1/5 سانت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" y="1052737"/>
            <a:ext cx="571208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5275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143"/>
            <a:ext cx="5616624" cy="5651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1827" y="1228244"/>
            <a:ext cx="248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10 -22= نصف 10 تا 21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412446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84784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cs typeface="B Nazanin" panose="00000400000000000000" pitchFamily="2" charset="-78"/>
              </a:rPr>
              <a:t>موضوع : الگو و دوخت (6) ضخیم</a:t>
            </a:r>
          </a:p>
          <a:p>
            <a:endParaRPr lang="fa-IR" sz="40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استاد راهنما : زهرا خیروشر و صغری ابراهیم زاده</a:t>
            </a: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رشته : طراحی دوخت</a:t>
            </a:r>
          </a:p>
          <a:p>
            <a:endParaRPr lang="fa-IR" sz="2800" b="1" dirty="0" smtClean="0">
              <a:cs typeface="B Nazanin" panose="00000400000000000000" pitchFamily="2" charset="-78"/>
            </a:endParaRP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                                             آموزشکده دکتر معین رشت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959421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764704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13-24 = ( 10-19 ) – 1/5 سانت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13 -23= 10-22 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24-25= یک بیستم سینه + 1= ( 5/5 = 1+4/4 )</a:t>
            </a:r>
          </a:p>
          <a:p>
            <a:pPr>
              <a:lnSpc>
                <a:spcPct val="150000"/>
              </a:lnSpc>
            </a:pPr>
            <a:endParaRPr lang="fa-IR" sz="24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endParaRPr lang="fa-IR" sz="2400" b="1" dirty="0">
              <a:cs typeface="B Nazanin" panose="00000400000000000000" pitchFamily="2" charset="-78"/>
            </a:endParaRPr>
          </a:p>
          <a:p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1510"/>
            <a:ext cx="8352928" cy="38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1963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" y="1052737"/>
            <a:ext cx="5802314" cy="5832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1760" y="980728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از 13 تا 24 را (5/4 سانت ) پرگاری کرده تا شماره 13 تا 25</a:t>
            </a:r>
          </a:p>
        </p:txBody>
      </p:sp>
    </p:spTree>
    <p:extLst>
      <p:ext uri="{BB962C8B-B14F-4D97-AF65-F5344CB8AC3E}">
        <p14:creationId xmlns:p14="http://schemas.microsoft.com/office/powerpoint/2010/main" val="130709837"/>
      </p:ext>
    </p:extLst>
  </p:cSld>
  <p:clrMapOvr>
    <a:masterClrMapping/>
  </p:clrMapOvr>
  <p:transition spd="slow" advTm="3000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71431"/>
            <a:ext cx="7272808" cy="51543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2351" y="764704"/>
            <a:ext cx="586410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26-27= قد بالاتنه پشت + 4 برای دور سینه ( 80-90 )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از شماره 27 عمود می شود روی خط روبرو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4408" y="4407495"/>
            <a:ext cx="739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پشت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3508" y="4365104"/>
            <a:ext cx="518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جلو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6999120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52128"/>
            <a:ext cx="4248472" cy="5733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177" y="836712"/>
            <a:ext cx="57263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27-28= بلندی یا طول سینه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1ز 28 تا 27 تا حدودیبه سمت راست پرگاری می کنیم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25 -29= سرشانه پشت منهای 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195008"/>
      </p:ext>
    </p:extLst>
  </p:cSld>
  <p:clrMapOvr>
    <a:masterClrMapping/>
  </p:clrMapOvr>
  <p:transition spd="slow" advTm="3000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36104"/>
            <a:ext cx="4536504" cy="580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16601" y="1484784"/>
            <a:ext cx="36038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30-31= پهنای پشت یقه( 1-16 )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30-32= (30-31 )+1 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گودی یقه جلو را رسم می کنیم.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73162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4896544" cy="6021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8367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29-33= 27-31 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33 را به 28 وصل می کنیم و پنس سینه در جلو لباس شکل می گیرد.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661681"/>
      </p:ext>
    </p:extLst>
  </p:cSld>
  <p:clrMapOvr>
    <a:masterClrMapping/>
  </p:clrMapOvr>
  <p:transition spd="slow" advTm="3000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4951"/>
            <a:ext cx="4320480" cy="570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7647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در ساسون جلو باید دقت شود 28تا34 برابر با 28 تا 33 باشد.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5983906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051"/>
            <a:ext cx="4248472" cy="5813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1000051"/>
            <a:ext cx="45182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رسم پنس کمر در الگوی جلو: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35- 36= </a:t>
            </a:r>
            <a:r>
              <a:rPr lang="fa-IR" sz="3600" b="1" dirty="0" smtClean="0">
                <a:cs typeface="B Nazanin" panose="00000400000000000000" pitchFamily="2" charset="-78"/>
              </a:rPr>
              <a:t>¼ </a:t>
            </a:r>
            <a:r>
              <a:rPr lang="fa-IR" sz="2400" b="1" dirty="0" smtClean="0">
                <a:cs typeface="B Nazanin" panose="00000400000000000000" pitchFamily="2" charset="-78"/>
              </a:rPr>
              <a:t>کمر</a:t>
            </a:r>
            <a:endParaRPr lang="fa-IR" sz="36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806856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444"/>
            <a:ext cx="6918908" cy="6067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20272" y="812601"/>
            <a:ext cx="187220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مقدار فاصله 36 تا 37 ، پهنای ساسون زیر سینه در جلو در نظر گرفته می شود.</a:t>
            </a:r>
          </a:p>
          <a:p>
            <a:pPr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فاصله 36-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M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en-US" b="1" dirty="0">
                <a:solidFill>
                  <a:srgbClr val="C00000"/>
                </a:solidFill>
                <a:cs typeface="B Nazanin" panose="00000400000000000000" pitchFamily="2" charset="-78"/>
              </a:rPr>
              <a:t>N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– 38</a:t>
            </a:r>
            <a:r>
              <a:rPr lang="fa-IR" sz="2800" b="1" dirty="0">
                <a:cs typeface="B Nazanin" panose="00000400000000000000" pitchFamily="2" charset="-78"/>
              </a:rPr>
              <a:t>= ½ </a:t>
            </a:r>
            <a:r>
              <a:rPr lang="fa-IR" b="1" dirty="0">
                <a:cs typeface="B Nazanin" panose="00000400000000000000" pitchFamily="2" charset="-78"/>
              </a:rPr>
              <a:t>دور کمر + ( 5- 10 )</a:t>
            </a:r>
          </a:p>
          <a:p>
            <a:pPr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مقدار 8 تا 38 = پهنای ساسون پشت</a:t>
            </a:r>
          </a:p>
          <a:p>
            <a:pPr>
              <a:lnSpc>
                <a:spcPct val="150000"/>
              </a:lnSpc>
            </a:pP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0911926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8224" y="764704"/>
            <a:ext cx="244827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فاصله 8 تا 38 بین نقاط </a:t>
            </a:r>
            <a:r>
              <a:rPr lang="en-US" sz="2000" b="1" dirty="0" smtClean="0">
                <a:cs typeface="B Nazanin" panose="00000400000000000000" pitchFamily="2" charset="-78"/>
              </a:rPr>
              <a:t>M</a:t>
            </a:r>
            <a:r>
              <a:rPr lang="fa-IR" sz="2000" b="1" dirty="0" smtClean="0"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cs typeface="B Nazanin" panose="00000400000000000000" pitchFamily="2" charset="-78"/>
              </a:rPr>
              <a:t>N</a:t>
            </a:r>
            <a:r>
              <a:rPr lang="fa-IR" sz="2000" b="1" dirty="0" smtClean="0"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cs typeface="B Nazanin" panose="00000400000000000000" pitchFamily="2" charset="-78"/>
              </a:rPr>
              <a:t>F</a:t>
            </a:r>
            <a:r>
              <a:rPr lang="fa-IR" sz="2000" b="1" dirty="0" smtClean="0"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cs typeface="B Nazanin" panose="00000400000000000000" pitchFamily="2" charset="-78"/>
              </a:rPr>
              <a:t>E</a:t>
            </a:r>
            <a:r>
              <a:rPr lang="fa-IR" sz="2000" b="1" dirty="0" smtClean="0">
                <a:cs typeface="B Nazanin" panose="00000400000000000000" pitchFamily="2" charset="-78"/>
              </a:rPr>
              <a:t> تقسیم می شود.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از نقطه </a:t>
            </a:r>
            <a:r>
              <a:rPr lang="en-US" sz="2000" b="1" dirty="0" smtClean="0">
                <a:cs typeface="B Nazanin" panose="00000400000000000000" pitchFamily="2" charset="-78"/>
              </a:rPr>
              <a:t>M</a:t>
            </a:r>
            <a:r>
              <a:rPr lang="fa-IR" sz="2000" b="1" dirty="0" smtClean="0"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cs typeface="B Nazanin" panose="00000400000000000000" pitchFamily="2" charset="-78"/>
              </a:rPr>
              <a:t>N</a:t>
            </a:r>
            <a:r>
              <a:rPr lang="fa-IR" sz="2000" b="1" dirty="0" smtClean="0">
                <a:cs typeface="B Nazanin" panose="00000400000000000000" pitchFamily="2" charset="-78"/>
              </a:rPr>
              <a:t> 1/5 سانت بالا و 1/5 سانت داخل شده و به نقاط 11 و 12 وصل می کنیم.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ارتفاع پنس در نقطه </a:t>
            </a:r>
            <a:r>
              <a:rPr lang="en-US" sz="2000" b="1" dirty="0" smtClean="0">
                <a:cs typeface="B Nazanin" panose="00000400000000000000" pitchFamily="2" charset="-78"/>
              </a:rPr>
              <a:t>F</a:t>
            </a:r>
            <a:r>
              <a:rPr lang="fa-IR" sz="2000" b="1" dirty="0" smtClean="0">
                <a:cs typeface="B Nazanin" panose="00000400000000000000" pitchFamily="2" charset="-78"/>
              </a:rPr>
              <a:t> 14 تا 16 سانت به سمت بالا و پایین رسم می کنیم.</a:t>
            </a:r>
          </a:p>
          <a:p>
            <a:pPr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ارتفاع پنس در نقطه </a:t>
            </a:r>
            <a:r>
              <a:rPr lang="en-US" sz="2000" b="1" dirty="0" smtClean="0">
                <a:cs typeface="B Nazanin" panose="00000400000000000000" pitchFamily="2" charset="-78"/>
              </a:rPr>
              <a:t>E</a:t>
            </a:r>
            <a:r>
              <a:rPr lang="fa-IR" sz="2000" b="1" dirty="0" smtClean="0">
                <a:cs typeface="B Nazanin" panose="00000400000000000000" pitchFamily="2" charset="-78"/>
              </a:rPr>
              <a:t> 12 </a:t>
            </a:r>
            <a:r>
              <a:rPr lang="fa-IR" sz="2000" b="1" dirty="0">
                <a:cs typeface="B Nazanin" panose="00000400000000000000" pitchFamily="2" charset="-78"/>
              </a:rPr>
              <a:t>تا </a:t>
            </a:r>
            <a:r>
              <a:rPr lang="fa-IR" sz="2000" b="1" dirty="0" smtClean="0">
                <a:cs typeface="B Nazanin" panose="00000400000000000000" pitchFamily="2" charset="-78"/>
              </a:rPr>
              <a:t>14 </a:t>
            </a:r>
            <a:r>
              <a:rPr lang="fa-IR" sz="2000" b="1" dirty="0">
                <a:cs typeface="B Nazanin" panose="00000400000000000000" pitchFamily="2" charset="-78"/>
              </a:rPr>
              <a:t>سانت به سمت بالا و پایین رسم می کنیم. 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" y="980728"/>
            <a:ext cx="6746869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792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6153" y="908720"/>
            <a:ext cx="23263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cs typeface="B Nazanin" panose="00000400000000000000" pitchFamily="2" charset="-78"/>
              </a:rPr>
              <a:t>نحوه اندازه </a:t>
            </a:r>
            <a:r>
              <a:rPr lang="fa-IR" sz="2800" b="1" dirty="0" smtClean="0">
                <a:cs typeface="B Nazanin" panose="00000400000000000000" pitchFamily="2" charset="-78"/>
              </a:rPr>
              <a:t>گیری:</a:t>
            </a: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400" b="1" dirty="0" smtClean="0">
                <a:cs typeface="B Nazanin" panose="00000400000000000000" pitchFamily="2" charset="-78"/>
              </a:rPr>
              <a:t>اندازه تمام قد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96753"/>
            <a:ext cx="4211960" cy="5688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51775"/>
            <a:ext cx="3240360" cy="45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3651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200" y="936105"/>
            <a:ext cx="25020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از شماره 39-40</a:t>
            </a:r>
            <a:r>
              <a:rPr lang="fa-IR" sz="2400" b="1" dirty="0" smtClean="0">
                <a:cs typeface="B Nazanin" panose="00000400000000000000" pitchFamily="2" charset="-78"/>
              </a:rPr>
              <a:t>= 35-36+2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از 40- </a:t>
            </a:r>
            <a:r>
              <a:rPr lang="en-US" sz="2400" b="1" dirty="0" smtClean="0">
                <a:cs typeface="B Nazanin" panose="00000400000000000000" pitchFamily="2" charset="-78"/>
              </a:rPr>
              <a:t>p</a:t>
            </a:r>
            <a:r>
              <a:rPr lang="fa-IR" sz="2400" b="1" dirty="0" smtClean="0">
                <a:cs typeface="B Nazanin" panose="00000400000000000000" pitchFamily="2" charset="-78"/>
              </a:rPr>
              <a:t> و از </a:t>
            </a:r>
            <a:r>
              <a:rPr lang="en-US" sz="2400" b="1" dirty="0" smtClean="0">
                <a:cs typeface="B Nazanin" panose="00000400000000000000" pitchFamily="2" charset="-78"/>
              </a:rPr>
              <a:t>R</a:t>
            </a:r>
            <a:r>
              <a:rPr lang="fa-IR" sz="2400" b="1" dirty="0" smtClean="0">
                <a:cs typeface="B Nazanin" panose="00000400000000000000" pitchFamily="2" charset="-78"/>
              </a:rPr>
              <a:t> تا 7 برابر با </a:t>
            </a:r>
            <a:r>
              <a:rPr lang="fa-IR" sz="3200" b="1" dirty="0" smtClean="0">
                <a:cs typeface="B Nazanin" panose="00000400000000000000" pitchFamily="2" charset="-78"/>
              </a:rPr>
              <a:t>½ </a:t>
            </a:r>
            <a:r>
              <a:rPr lang="fa-IR" sz="2400" b="1" dirty="0" smtClean="0">
                <a:cs typeface="B Nazanin" panose="00000400000000000000" pitchFamily="2" charset="-78"/>
              </a:rPr>
              <a:t>دور باسن + (3-5 سانت )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فاصله 7-42 را از نقاط </a:t>
            </a:r>
            <a:r>
              <a:rPr lang="en-US" sz="2400" b="1" dirty="0" smtClean="0">
                <a:cs typeface="B Nazanin" panose="00000400000000000000" pitchFamily="2" charset="-78"/>
              </a:rPr>
              <a:t>R</a:t>
            </a:r>
            <a:r>
              <a:rPr lang="fa-IR" sz="2400" b="1" dirty="0" smtClean="0">
                <a:cs typeface="B Nazanin" panose="00000400000000000000" pitchFamily="2" charset="-78"/>
              </a:rPr>
              <a:t> و </a:t>
            </a:r>
            <a:r>
              <a:rPr lang="en-US" sz="2400" b="1" dirty="0" smtClean="0">
                <a:cs typeface="B Nazanin" panose="00000400000000000000" pitchFamily="2" charset="-78"/>
              </a:rPr>
              <a:t>P</a:t>
            </a:r>
            <a:r>
              <a:rPr lang="fa-IR" sz="2400" b="1" dirty="0" smtClean="0">
                <a:cs typeface="B Nazanin" panose="00000400000000000000" pitchFamily="2" charset="-78"/>
              </a:rPr>
              <a:t> در خط پهلو بیرون رفته و به باسن اضافه می شود.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36105"/>
            <a:ext cx="5646515" cy="5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6960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8224" y="1268760"/>
            <a:ext cx="24097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پهنای ساسون 43 به اندازه فاصله 40-41 می باشد. این پنس به شکل ناودانی تا پایین رسم می شود.</a:t>
            </a:r>
          </a:p>
          <a:p>
            <a:pPr>
              <a:lnSpc>
                <a:spcPct val="150000"/>
              </a:lnSpc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تبصره : </a:t>
            </a:r>
            <a:r>
              <a:rPr lang="fa-IR" sz="2400" b="1" dirty="0" smtClean="0">
                <a:cs typeface="B Nazanin" panose="00000400000000000000" pitchFamily="2" charset="-78"/>
              </a:rPr>
              <a:t>می توان پنس ها را به روش متریک نیز رسم نمود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" y="1052736"/>
            <a:ext cx="6213612" cy="53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9720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830" y="908720"/>
            <a:ext cx="9046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یک سانت از سرشانه جلو کم می شود و یک سانت به سر شانه پشت اضافه می شود.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4549"/>
            <a:ext cx="8640960" cy="51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68575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080" y="836712"/>
            <a:ext cx="601639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13-44= </a:t>
            </a:r>
            <a:r>
              <a:rPr lang="fa-IR" sz="2800" b="1" dirty="0" smtClean="0">
                <a:cs typeface="B Nazanin" panose="00000400000000000000" pitchFamily="2" charset="-78"/>
              </a:rPr>
              <a:t>¼</a:t>
            </a:r>
            <a:r>
              <a:rPr lang="fa-IR" sz="2400" b="1" dirty="0" smtClean="0">
                <a:cs typeface="B Nazanin" panose="00000400000000000000" pitchFamily="2" charset="-78"/>
              </a:rPr>
              <a:t> پهنای کف حلقه (3 سانت )</a:t>
            </a:r>
          </a:p>
          <a:p>
            <a:r>
              <a:rPr lang="en-US" sz="2400" b="1" dirty="0" smtClean="0">
                <a:cs typeface="B Nazanin" panose="00000400000000000000" pitchFamily="2" charset="-78"/>
              </a:rPr>
              <a:t>X</a:t>
            </a:r>
            <a:r>
              <a:rPr lang="fa-IR" sz="2400" b="1" dirty="0" smtClean="0">
                <a:cs typeface="B Nazanin" panose="00000400000000000000" pitchFamily="2" charset="-78"/>
              </a:rPr>
              <a:t> و </a:t>
            </a:r>
            <a:r>
              <a:rPr lang="en-US" sz="2400" b="1" dirty="0" smtClean="0">
                <a:cs typeface="B Nazanin" panose="00000400000000000000" pitchFamily="2" charset="-78"/>
              </a:rPr>
              <a:t>Y</a:t>
            </a:r>
            <a:r>
              <a:rPr lang="fa-IR" sz="2400" b="1" dirty="0" smtClean="0">
                <a:cs typeface="B Nazanin" panose="00000400000000000000" pitchFamily="2" charset="-78"/>
              </a:rPr>
              <a:t> نقاط موازنه در حلقه آستین پشت و جلو می باشد.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9" y="2343150"/>
            <a:ext cx="9144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2579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45981" y="2132856"/>
            <a:ext cx="7814451" cy="1800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جلسه بعد آموزش آستین دو تکه ( کت) به روش مولر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60013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76257" y="1412776"/>
            <a:ext cx="1512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دور سینه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دور کمر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دور باسن</a:t>
            </a:r>
          </a:p>
          <a:p>
            <a:pPr>
              <a:lnSpc>
                <a:spcPct val="150000"/>
              </a:lnSpc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2" y="692696"/>
            <a:ext cx="5019216" cy="5295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80" y="4941168"/>
            <a:ext cx="40767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0244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884"/>
            <a:ext cx="5616624" cy="59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1761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9" y="1052736"/>
            <a:ext cx="5452699" cy="378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11" y="3717032"/>
            <a:ext cx="5189013" cy="2966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5227" y="1268760"/>
            <a:ext cx="1435008" cy="1719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قد بالاتنه جلو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قد بالاتنه پشت 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دور گردن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endParaRPr lang="fa-IR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سرشانه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08490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83264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1235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5302"/>
            <a:ext cx="6772275" cy="4972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2200" y="764704"/>
            <a:ext cx="244827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طول سینه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5732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19872" y="1052736"/>
            <a:ext cx="525658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الگوی کت و پالتو به روش مولر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96212"/>
            <a:ext cx="6417508" cy="46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2436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4711</TotalTime>
  <Words>605</Words>
  <Application>Microsoft Office PowerPoint</Application>
  <PresentationFormat>On-screen Show (4:3)</PresentationFormat>
  <Paragraphs>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 Nazanin</vt:lpstr>
      <vt:lpstr>Calibri</vt:lpstr>
      <vt:lpstr>Constantia</vt:lpstr>
      <vt:lpstr>Majalla UI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User</dc:creator>
  <cp:lastModifiedBy>admin</cp:lastModifiedBy>
  <cp:revision>335</cp:revision>
  <dcterms:created xsi:type="dcterms:W3CDTF">2013-02-15T14:40:19Z</dcterms:created>
  <dcterms:modified xsi:type="dcterms:W3CDTF">2020-03-17T23:52:37Z</dcterms:modified>
</cp:coreProperties>
</file>