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67" r:id="rId2"/>
  </p:sldIdLst>
  <p:sldSz cx="21599525" cy="12599988"/>
  <p:notesSz cx="6858000" cy="9144000"/>
  <p:defaultTextStyle>
    <a:defPPr>
      <a:defRPr lang="fa-IR"/>
    </a:defPPr>
    <a:lvl1pPr marL="0" algn="l" defTabSz="1382330" rtl="0" eaLnBrk="1" latinLnBrk="0" hangingPunct="1">
      <a:defRPr sz="2721" kern="1200">
        <a:solidFill>
          <a:schemeClr val="tx1"/>
        </a:solidFill>
        <a:latin typeface="+mn-lt"/>
        <a:ea typeface="+mn-ea"/>
        <a:cs typeface="+mn-cs"/>
      </a:defRPr>
    </a:lvl1pPr>
    <a:lvl2pPr marL="691165" algn="l" defTabSz="1382330" rtl="0" eaLnBrk="1" latinLnBrk="0" hangingPunct="1">
      <a:defRPr sz="2721" kern="1200">
        <a:solidFill>
          <a:schemeClr val="tx1"/>
        </a:solidFill>
        <a:latin typeface="+mn-lt"/>
        <a:ea typeface="+mn-ea"/>
        <a:cs typeface="+mn-cs"/>
      </a:defRPr>
    </a:lvl2pPr>
    <a:lvl3pPr marL="1382330" algn="l" defTabSz="1382330" rtl="0" eaLnBrk="1" latinLnBrk="0" hangingPunct="1">
      <a:defRPr sz="2721" kern="1200">
        <a:solidFill>
          <a:schemeClr val="tx1"/>
        </a:solidFill>
        <a:latin typeface="+mn-lt"/>
        <a:ea typeface="+mn-ea"/>
        <a:cs typeface="+mn-cs"/>
      </a:defRPr>
    </a:lvl3pPr>
    <a:lvl4pPr marL="2073495" algn="l" defTabSz="1382330" rtl="0" eaLnBrk="1" latinLnBrk="0" hangingPunct="1">
      <a:defRPr sz="2721" kern="1200">
        <a:solidFill>
          <a:schemeClr val="tx1"/>
        </a:solidFill>
        <a:latin typeface="+mn-lt"/>
        <a:ea typeface="+mn-ea"/>
        <a:cs typeface="+mn-cs"/>
      </a:defRPr>
    </a:lvl4pPr>
    <a:lvl5pPr marL="2764660" algn="l" defTabSz="1382330" rtl="0" eaLnBrk="1" latinLnBrk="0" hangingPunct="1">
      <a:defRPr sz="2721" kern="1200">
        <a:solidFill>
          <a:schemeClr val="tx1"/>
        </a:solidFill>
        <a:latin typeface="+mn-lt"/>
        <a:ea typeface="+mn-ea"/>
        <a:cs typeface="+mn-cs"/>
      </a:defRPr>
    </a:lvl5pPr>
    <a:lvl6pPr marL="3455826" algn="l" defTabSz="1382330" rtl="0" eaLnBrk="1" latinLnBrk="0" hangingPunct="1">
      <a:defRPr sz="2721" kern="1200">
        <a:solidFill>
          <a:schemeClr val="tx1"/>
        </a:solidFill>
        <a:latin typeface="+mn-lt"/>
        <a:ea typeface="+mn-ea"/>
        <a:cs typeface="+mn-cs"/>
      </a:defRPr>
    </a:lvl6pPr>
    <a:lvl7pPr marL="4146991" algn="l" defTabSz="1382330" rtl="0" eaLnBrk="1" latinLnBrk="0" hangingPunct="1">
      <a:defRPr sz="2721" kern="1200">
        <a:solidFill>
          <a:schemeClr val="tx1"/>
        </a:solidFill>
        <a:latin typeface="+mn-lt"/>
        <a:ea typeface="+mn-ea"/>
        <a:cs typeface="+mn-cs"/>
      </a:defRPr>
    </a:lvl7pPr>
    <a:lvl8pPr marL="4838156" algn="l" defTabSz="1382330" rtl="0" eaLnBrk="1" latinLnBrk="0" hangingPunct="1">
      <a:defRPr sz="2721" kern="1200">
        <a:solidFill>
          <a:schemeClr val="tx1"/>
        </a:solidFill>
        <a:latin typeface="+mn-lt"/>
        <a:ea typeface="+mn-ea"/>
        <a:cs typeface="+mn-cs"/>
      </a:defRPr>
    </a:lvl8pPr>
    <a:lvl9pPr marL="5529321" algn="l" defTabSz="1382330" rtl="0" eaLnBrk="1" latinLnBrk="0" hangingPunct="1">
      <a:defRPr sz="272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99"/>
    <a:srgbClr val="FF9933"/>
    <a:srgbClr val="FFCC66"/>
    <a:srgbClr val="FF9900"/>
    <a:srgbClr val="FFCC00"/>
    <a:srgbClr val="F6DE76"/>
    <a:srgbClr val="F5EF73"/>
    <a:srgbClr val="FFCCCC"/>
    <a:srgbClr val="FFFFCC"/>
    <a:srgbClr val="F6E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36" d="100"/>
          <a:sy n="36" d="100"/>
        </p:scale>
        <p:origin x="6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99941" y="2062083"/>
            <a:ext cx="16199644" cy="4386662"/>
          </a:xfrm>
        </p:spPr>
        <p:txBody>
          <a:bodyPr anchor="b"/>
          <a:lstStyle>
            <a:lvl1pPr algn="ctr">
              <a:defRPr sz="1063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9941" y="6617911"/>
            <a:ext cx="16199644" cy="3042080"/>
          </a:xfrm>
        </p:spPr>
        <p:txBody>
          <a:bodyPr/>
          <a:lstStyle>
            <a:lvl1pPr marL="0" indent="0" algn="ctr">
              <a:buNone/>
              <a:defRPr sz="4252"/>
            </a:lvl1pPr>
            <a:lvl2pPr marL="809976" indent="0" algn="ctr">
              <a:buNone/>
              <a:defRPr sz="3543"/>
            </a:lvl2pPr>
            <a:lvl3pPr marL="1619951" indent="0" algn="ctr">
              <a:buNone/>
              <a:defRPr sz="3189"/>
            </a:lvl3pPr>
            <a:lvl4pPr marL="2429927" indent="0" algn="ctr">
              <a:buNone/>
              <a:defRPr sz="2835"/>
            </a:lvl4pPr>
            <a:lvl5pPr marL="3239902" indent="0" algn="ctr">
              <a:buNone/>
              <a:defRPr sz="2835"/>
            </a:lvl5pPr>
            <a:lvl6pPr marL="4049878" indent="0" algn="ctr">
              <a:buNone/>
              <a:defRPr sz="2835"/>
            </a:lvl6pPr>
            <a:lvl7pPr marL="4859853" indent="0" algn="ctr">
              <a:buNone/>
              <a:defRPr sz="2835"/>
            </a:lvl7pPr>
            <a:lvl8pPr marL="5669829" indent="0" algn="ctr">
              <a:buNone/>
              <a:defRPr sz="2835"/>
            </a:lvl8pPr>
            <a:lvl9pPr marL="6479804" indent="0" algn="ctr">
              <a:buNone/>
              <a:defRPr sz="2835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EAE5C-CC22-41A8-A0AB-7D8A1BA27791}" type="datetimeFigureOut">
              <a:rPr lang="fa-IR" smtClean="0"/>
              <a:t>1443/09/08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1E7FD-5056-4210-B114-2898FED93C1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133884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EAE5C-CC22-41A8-A0AB-7D8A1BA27791}" type="datetimeFigureOut">
              <a:rPr lang="fa-IR" smtClean="0"/>
              <a:t>1443/09/08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1E7FD-5056-4210-B114-2898FED93C1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199383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457160" y="670833"/>
            <a:ext cx="4657398" cy="1067790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967" y="670833"/>
            <a:ext cx="13702199" cy="1067790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EAE5C-CC22-41A8-A0AB-7D8A1BA27791}" type="datetimeFigureOut">
              <a:rPr lang="fa-IR" smtClean="0"/>
              <a:t>1443/09/08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1E7FD-5056-4210-B114-2898FED93C1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765338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EAE5C-CC22-41A8-A0AB-7D8A1BA27791}" type="datetimeFigureOut">
              <a:rPr lang="fa-IR" smtClean="0"/>
              <a:t>1443/09/08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1E7FD-5056-4210-B114-2898FED93C1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914345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3718" y="3141249"/>
            <a:ext cx="18629590" cy="5241244"/>
          </a:xfrm>
        </p:spPr>
        <p:txBody>
          <a:bodyPr anchor="b"/>
          <a:lstStyle>
            <a:lvl1pPr>
              <a:defRPr sz="1063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3718" y="8432077"/>
            <a:ext cx="18629590" cy="2756246"/>
          </a:xfrm>
        </p:spPr>
        <p:txBody>
          <a:bodyPr/>
          <a:lstStyle>
            <a:lvl1pPr marL="0" indent="0">
              <a:buNone/>
              <a:defRPr sz="4252">
                <a:solidFill>
                  <a:schemeClr val="tx1">
                    <a:tint val="75000"/>
                  </a:schemeClr>
                </a:solidFill>
              </a:defRPr>
            </a:lvl1pPr>
            <a:lvl2pPr marL="809976" indent="0">
              <a:buNone/>
              <a:defRPr sz="3543">
                <a:solidFill>
                  <a:schemeClr val="tx1">
                    <a:tint val="75000"/>
                  </a:schemeClr>
                </a:solidFill>
              </a:defRPr>
            </a:lvl2pPr>
            <a:lvl3pPr marL="1619951" indent="0">
              <a:buNone/>
              <a:defRPr sz="3189">
                <a:solidFill>
                  <a:schemeClr val="tx1">
                    <a:tint val="75000"/>
                  </a:schemeClr>
                </a:solidFill>
              </a:defRPr>
            </a:lvl3pPr>
            <a:lvl4pPr marL="2429927" indent="0">
              <a:buNone/>
              <a:defRPr sz="2835">
                <a:solidFill>
                  <a:schemeClr val="tx1">
                    <a:tint val="75000"/>
                  </a:schemeClr>
                </a:solidFill>
              </a:defRPr>
            </a:lvl4pPr>
            <a:lvl5pPr marL="3239902" indent="0">
              <a:buNone/>
              <a:defRPr sz="2835">
                <a:solidFill>
                  <a:schemeClr val="tx1">
                    <a:tint val="75000"/>
                  </a:schemeClr>
                </a:solidFill>
              </a:defRPr>
            </a:lvl5pPr>
            <a:lvl6pPr marL="4049878" indent="0">
              <a:buNone/>
              <a:defRPr sz="2835">
                <a:solidFill>
                  <a:schemeClr val="tx1">
                    <a:tint val="75000"/>
                  </a:schemeClr>
                </a:solidFill>
              </a:defRPr>
            </a:lvl6pPr>
            <a:lvl7pPr marL="4859853" indent="0">
              <a:buNone/>
              <a:defRPr sz="2835">
                <a:solidFill>
                  <a:schemeClr val="tx1">
                    <a:tint val="75000"/>
                  </a:schemeClr>
                </a:solidFill>
              </a:defRPr>
            </a:lvl7pPr>
            <a:lvl8pPr marL="5669829" indent="0">
              <a:buNone/>
              <a:defRPr sz="2835">
                <a:solidFill>
                  <a:schemeClr val="tx1">
                    <a:tint val="75000"/>
                  </a:schemeClr>
                </a:solidFill>
              </a:defRPr>
            </a:lvl8pPr>
            <a:lvl9pPr marL="6479804" indent="0">
              <a:buNone/>
              <a:defRPr sz="283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EAE5C-CC22-41A8-A0AB-7D8A1BA27791}" type="datetimeFigureOut">
              <a:rPr lang="fa-IR" smtClean="0"/>
              <a:t>1443/09/08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1E7FD-5056-4210-B114-2898FED93C1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750355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967" y="3354163"/>
            <a:ext cx="9179798" cy="799457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34760" y="3354163"/>
            <a:ext cx="9179798" cy="799457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EAE5C-CC22-41A8-A0AB-7D8A1BA27791}" type="datetimeFigureOut">
              <a:rPr lang="fa-IR" smtClean="0"/>
              <a:t>1443/09/08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1E7FD-5056-4210-B114-2898FED93C1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2212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781" y="670834"/>
            <a:ext cx="18629590" cy="243541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7781" y="3088748"/>
            <a:ext cx="9137611" cy="1513748"/>
          </a:xfrm>
        </p:spPr>
        <p:txBody>
          <a:bodyPr anchor="b"/>
          <a:lstStyle>
            <a:lvl1pPr marL="0" indent="0">
              <a:buNone/>
              <a:defRPr sz="4252" b="1"/>
            </a:lvl1pPr>
            <a:lvl2pPr marL="809976" indent="0">
              <a:buNone/>
              <a:defRPr sz="3543" b="1"/>
            </a:lvl2pPr>
            <a:lvl3pPr marL="1619951" indent="0">
              <a:buNone/>
              <a:defRPr sz="3189" b="1"/>
            </a:lvl3pPr>
            <a:lvl4pPr marL="2429927" indent="0">
              <a:buNone/>
              <a:defRPr sz="2835" b="1"/>
            </a:lvl4pPr>
            <a:lvl5pPr marL="3239902" indent="0">
              <a:buNone/>
              <a:defRPr sz="2835" b="1"/>
            </a:lvl5pPr>
            <a:lvl6pPr marL="4049878" indent="0">
              <a:buNone/>
              <a:defRPr sz="2835" b="1"/>
            </a:lvl6pPr>
            <a:lvl7pPr marL="4859853" indent="0">
              <a:buNone/>
              <a:defRPr sz="2835" b="1"/>
            </a:lvl7pPr>
            <a:lvl8pPr marL="5669829" indent="0">
              <a:buNone/>
              <a:defRPr sz="2835" b="1"/>
            </a:lvl8pPr>
            <a:lvl9pPr marL="6479804" indent="0">
              <a:buNone/>
              <a:defRPr sz="2835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7781" y="4602496"/>
            <a:ext cx="9137611" cy="676957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934760" y="3088748"/>
            <a:ext cx="9182611" cy="1513748"/>
          </a:xfrm>
        </p:spPr>
        <p:txBody>
          <a:bodyPr anchor="b"/>
          <a:lstStyle>
            <a:lvl1pPr marL="0" indent="0">
              <a:buNone/>
              <a:defRPr sz="4252" b="1"/>
            </a:lvl1pPr>
            <a:lvl2pPr marL="809976" indent="0">
              <a:buNone/>
              <a:defRPr sz="3543" b="1"/>
            </a:lvl2pPr>
            <a:lvl3pPr marL="1619951" indent="0">
              <a:buNone/>
              <a:defRPr sz="3189" b="1"/>
            </a:lvl3pPr>
            <a:lvl4pPr marL="2429927" indent="0">
              <a:buNone/>
              <a:defRPr sz="2835" b="1"/>
            </a:lvl4pPr>
            <a:lvl5pPr marL="3239902" indent="0">
              <a:buNone/>
              <a:defRPr sz="2835" b="1"/>
            </a:lvl5pPr>
            <a:lvl6pPr marL="4049878" indent="0">
              <a:buNone/>
              <a:defRPr sz="2835" b="1"/>
            </a:lvl6pPr>
            <a:lvl7pPr marL="4859853" indent="0">
              <a:buNone/>
              <a:defRPr sz="2835" b="1"/>
            </a:lvl7pPr>
            <a:lvl8pPr marL="5669829" indent="0">
              <a:buNone/>
              <a:defRPr sz="2835" b="1"/>
            </a:lvl8pPr>
            <a:lvl9pPr marL="6479804" indent="0">
              <a:buNone/>
              <a:defRPr sz="2835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934760" y="4602496"/>
            <a:ext cx="9182611" cy="676957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EAE5C-CC22-41A8-A0AB-7D8A1BA27791}" type="datetimeFigureOut">
              <a:rPr lang="fa-IR" smtClean="0"/>
              <a:t>1443/09/08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1E7FD-5056-4210-B114-2898FED93C1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661299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EAE5C-CC22-41A8-A0AB-7D8A1BA27791}" type="datetimeFigureOut">
              <a:rPr lang="fa-IR" smtClean="0"/>
              <a:t>1443/09/08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1E7FD-5056-4210-B114-2898FED93C1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277834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EAE5C-CC22-41A8-A0AB-7D8A1BA27791}" type="datetimeFigureOut">
              <a:rPr lang="fa-IR" smtClean="0"/>
              <a:t>1443/09/08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1E7FD-5056-4210-B114-2898FED93C1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857126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782" y="839999"/>
            <a:ext cx="6966408" cy="2939997"/>
          </a:xfrm>
        </p:spPr>
        <p:txBody>
          <a:bodyPr anchor="b"/>
          <a:lstStyle>
            <a:lvl1pPr>
              <a:defRPr sz="566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82611" y="1814166"/>
            <a:ext cx="10934760" cy="8954158"/>
          </a:xfrm>
        </p:spPr>
        <p:txBody>
          <a:bodyPr/>
          <a:lstStyle>
            <a:lvl1pPr>
              <a:defRPr sz="5669"/>
            </a:lvl1pPr>
            <a:lvl2pPr>
              <a:defRPr sz="4960"/>
            </a:lvl2pPr>
            <a:lvl3pPr>
              <a:defRPr sz="4252"/>
            </a:lvl3pPr>
            <a:lvl4pPr>
              <a:defRPr sz="3543"/>
            </a:lvl4pPr>
            <a:lvl5pPr>
              <a:defRPr sz="3543"/>
            </a:lvl5pPr>
            <a:lvl6pPr>
              <a:defRPr sz="3543"/>
            </a:lvl6pPr>
            <a:lvl7pPr>
              <a:defRPr sz="3543"/>
            </a:lvl7pPr>
            <a:lvl8pPr>
              <a:defRPr sz="3543"/>
            </a:lvl8pPr>
            <a:lvl9pPr>
              <a:defRPr sz="354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7782" y="3779996"/>
            <a:ext cx="6966408" cy="7002911"/>
          </a:xfrm>
        </p:spPr>
        <p:txBody>
          <a:bodyPr/>
          <a:lstStyle>
            <a:lvl1pPr marL="0" indent="0">
              <a:buNone/>
              <a:defRPr sz="2835"/>
            </a:lvl1pPr>
            <a:lvl2pPr marL="809976" indent="0">
              <a:buNone/>
              <a:defRPr sz="2480"/>
            </a:lvl2pPr>
            <a:lvl3pPr marL="1619951" indent="0">
              <a:buNone/>
              <a:defRPr sz="2126"/>
            </a:lvl3pPr>
            <a:lvl4pPr marL="2429927" indent="0">
              <a:buNone/>
              <a:defRPr sz="1772"/>
            </a:lvl4pPr>
            <a:lvl5pPr marL="3239902" indent="0">
              <a:buNone/>
              <a:defRPr sz="1772"/>
            </a:lvl5pPr>
            <a:lvl6pPr marL="4049878" indent="0">
              <a:buNone/>
              <a:defRPr sz="1772"/>
            </a:lvl6pPr>
            <a:lvl7pPr marL="4859853" indent="0">
              <a:buNone/>
              <a:defRPr sz="1772"/>
            </a:lvl7pPr>
            <a:lvl8pPr marL="5669829" indent="0">
              <a:buNone/>
              <a:defRPr sz="1772"/>
            </a:lvl8pPr>
            <a:lvl9pPr marL="6479804" indent="0">
              <a:buNone/>
              <a:defRPr sz="1772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EAE5C-CC22-41A8-A0AB-7D8A1BA27791}" type="datetimeFigureOut">
              <a:rPr lang="fa-IR" smtClean="0"/>
              <a:t>1443/09/08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1E7FD-5056-4210-B114-2898FED93C1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20006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782" y="839999"/>
            <a:ext cx="6966408" cy="2939997"/>
          </a:xfrm>
        </p:spPr>
        <p:txBody>
          <a:bodyPr anchor="b"/>
          <a:lstStyle>
            <a:lvl1pPr>
              <a:defRPr sz="566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82611" y="1814166"/>
            <a:ext cx="10934760" cy="8954158"/>
          </a:xfrm>
        </p:spPr>
        <p:txBody>
          <a:bodyPr anchor="t"/>
          <a:lstStyle>
            <a:lvl1pPr marL="0" indent="0">
              <a:buNone/>
              <a:defRPr sz="5669"/>
            </a:lvl1pPr>
            <a:lvl2pPr marL="809976" indent="0">
              <a:buNone/>
              <a:defRPr sz="4960"/>
            </a:lvl2pPr>
            <a:lvl3pPr marL="1619951" indent="0">
              <a:buNone/>
              <a:defRPr sz="4252"/>
            </a:lvl3pPr>
            <a:lvl4pPr marL="2429927" indent="0">
              <a:buNone/>
              <a:defRPr sz="3543"/>
            </a:lvl4pPr>
            <a:lvl5pPr marL="3239902" indent="0">
              <a:buNone/>
              <a:defRPr sz="3543"/>
            </a:lvl5pPr>
            <a:lvl6pPr marL="4049878" indent="0">
              <a:buNone/>
              <a:defRPr sz="3543"/>
            </a:lvl6pPr>
            <a:lvl7pPr marL="4859853" indent="0">
              <a:buNone/>
              <a:defRPr sz="3543"/>
            </a:lvl7pPr>
            <a:lvl8pPr marL="5669829" indent="0">
              <a:buNone/>
              <a:defRPr sz="3543"/>
            </a:lvl8pPr>
            <a:lvl9pPr marL="6479804" indent="0">
              <a:buNone/>
              <a:defRPr sz="3543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7782" y="3779996"/>
            <a:ext cx="6966408" cy="7002911"/>
          </a:xfrm>
        </p:spPr>
        <p:txBody>
          <a:bodyPr/>
          <a:lstStyle>
            <a:lvl1pPr marL="0" indent="0">
              <a:buNone/>
              <a:defRPr sz="2835"/>
            </a:lvl1pPr>
            <a:lvl2pPr marL="809976" indent="0">
              <a:buNone/>
              <a:defRPr sz="2480"/>
            </a:lvl2pPr>
            <a:lvl3pPr marL="1619951" indent="0">
              <a:buNone/>
              <a:defRPr sz="2126"/>
            </a:lvl3pPr>
            <a:lvl4pPr marL="2429927" indent="0">
              <a:buNone/>
              <a:defRPr sz="1772"/>
            </a:lvl4pPr>
            <a:lvl5pPr marL="3239902" indent="0">
              <a:buNone/>
              <a:defRPr sz="1772"/>
            </a:lvl5pPr>
            <a:lvl6pPr marL="4049878" indent="0">
              <a:buNone/>
              <a:defRPr sz="1772"/>
            </a:lvl6pPr>
            <a:lvl7pPr marL="4859853" indent="0">
              <a:buNone/>
              <a:defRPr sz="1772"/>
            </a:lvl7pPr>
            <a:lvl8pPr marL="5669829" indent="0">
              <a:buNone/>
              <a:defRPr sz="1772"/>
            </a:lvl8pPr>
            <a:lvl9pPr marL="6479804" indent="0">
              <a:buNone/>
              <a:defRPr sz="1772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EAE5C-CC22-41A8-A0AB-7D8A1BA27791}" type="datetimeFigureOut">
              <a:rPr lang="fa-IR" smtClean="0"/>
              <a:t>1443/09/08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1E7FD-5056-4210-B114-2898FED93C1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162218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968" y="670834"/>
            <a:ext cx="18629590" cy="24354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968" y="3354163"/>
            <a:ext cx="18629590" cy="79945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84967" y="11678323"/>
            <a:ext cx="4859893" cy="670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1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5EAE5C-CC22-41A8-A0AB-7D8A1BA27791}" type="datetimeFigureOut">
              <a:rPr lang="fa-IR" smtClean="0"/>
              <a:t>1443/09/08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54843" y="11678323"/>
            <a:ext cx="7289840" cy="670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1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254665" y="11678323"/>
            <a:ext cx="4859893" cy="670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1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C1E7FD-5056-4210-B114-2898FED93C1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335088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1619951" rtl="1" eaLnBrk="1" latinLnBrk="0" hangingPunct="1">
        <a:lnSpc>
          <a:spcPct val="90000"/>
        </a:lnSpc>
        <a:spcBef>
          <a:spcPct val="0"/>
        </a:spcBef>
        <a:buNone/>
        <a:defRPr sz="779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4988" indent="-404988" algn="r" defTabSz="1619951" rtl="1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4960" kern="1200">
          <a:solidFill>
            <a:schemeClr val="tx1"/>
          </a:solidFill>
          <a:latin typeface="+mn-lt"/>
          <a:ea typeface="+mn-ea"/>
          <a:cs typeface="+mn-cs"/>
        </a:defRPr>
      </a:lvl1pPr>
      <a:lvl2pPr marL="1214963" indent="-404988" algn="r" defTabSz="1619951" rtl="1" eaLnBrk="1" latinLnBrk="0" hangingPunct="1">
        <a:lnSpc>
          <a:spcPct val="90000"/>
        </a:lnSpc>
        <a:spcBef>
          <a:spcPts val="886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2pPr>
      <a:lvl3pPr marL="2024939" indent="-404988" algn="r" defTabSz="1619951" rtl="1" eaLnBrk="1" latinLnBrk="0" hangingPunct="1">
        <a:lnSpc>
          <a:spcPct val="90000"/>
        </a:lnSpc>
        <a:spcBef>
          <a:spcPts val="886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3pPr>
      <a:lvl4pPr marL="2834914" indent="-404988" algn="r" defTabSz="1619951" rtl="1" eaLnBrk="1" latinLnBrk="0" hangingPunct="1">
        <a:lnSpc>
          <a:spcPct val="90000"/>
        </a:lnSpc>
        <a:spcBef>
          <a:spcPts val="886"/>
        </a:spcBef>
        <a:buFont typeface="Arial" panose="020B0604020202020204" pitchFamily="34" charset="0"/>
        <a:buChar char="•"/>
        <a:defRPr sz="3189" kern="1200">
          <a:solidFill>
            <a:schemeClr val="tx1"/>
          </a:solidFill>
          <a:latin typeface="+mn-lt"/>
          <a:ea typeface="+mn-ea"/>
          <a:cs typeface="+mn-cs"/>
        </a:defRPr>
      </a:lvl4pPr>
      <a:lvl5pPr marL="3644890" indent="-404988" algn="r" defTabSz="1619951" rtl="1" eaLnBrk="1" latinLnBrk="0" hangingPunct="1">
        <a:lnSpc>
          <a:spcPct val="90000"/>
        </a:lnSpc>
        <a:spcBef>
          <a:spcPts val="886"/>
        </a:spcBef>
        <a:buFont typeface="Arial" panose="020B0604020202020204" pitchFamily="34" charset="0"/>
        <a:buChar char="•"/>
        <a:defRPr sz="3189" kern="1200">
          <a:solidFill>
            <a:schemeClr val="tx1"/>
          </a:solidFill>
          <a:latin typeface="+mn-lt"/>
          <a:ea typeface="+mn-ea"/>
          <a:cs typeface="+mn-cs"/>
        </a:defRPr>
      </a:lvl5pPr>
      <a:lvl6pPr marL="4454865" indent="-404988" algn="r" defTabSz="1619951" rtl="1" eaLnBrk="1" latinLnBrk="0" hangingPunct="1">
        <a:lnSpc>
          <a:spcPct val="90000"/>
        </a:lnSpc>
        <a:spcBef>
          <a:spcPts val="886"/>
        </a:spcBef>
        <a:buFont typeface="Arial" panose="020B0604020202020204" pitchFamily="34" charset="0"/>
        <a:buChar char="•"/>
        <a:defRPr sz="3189" kern="1200">
          <a:solidFill>
            <a:schemeClr val="tx1"/>
          </a:solidFill>
          <a:latin typeface="+mn-lt"/>
          <a:ea typeface="+mn-ea"/>
          <a:cs typeface="+mn-cs"/>
        </a:defRPr>
      </a:lvl6pPr>
      <a:lvl7pPr marL="5264841" indent="-404988" algn="r" defTabSz="1619951" rtl="1" eaLnBrk="1" latinLnBrk="0" hangingPunct="1">
        <a:lnSpc>
          <a:spcPct val="90000"/>
        </a:lnSpc>
        <a:spcBef>
          <a:spcPts val="886"/>
        </a:spcBef>
        <a:buFont typeface="Arial" panose="020B0604020202020204" pitchFamily="34" charset="0"/>
        <a:buChar char="•"/>
        <a:defRPr sz="3189" kern="1200">
          <a:solidFill>
            <a:schemeClr val="tx1"/>
          </a:solidFill>
          <a:latin typeface="+mn-lt"/>
          <a:ea typeface="+mn-ea"/>
          <a:cs typeface="+mn-cs"/>
        </a:defRPr>
      </a:lvl7pPr>
      <a:lvl8pPr marL="6074816" indent="-404988" algn="r" defTabSz="1619951" rtl="1" eaLnBrk="1" latinLnBrk="0" hangingPunct="1">
        <a:lnSpc>
          <a:spcPct val="90000"/>
        </a:lnSpc>
        <a:spcBef>
          <a:spcPts val="886"/>
        </a:spcBef>
        <a:buFont typeface="Arial" panose="020B0604020202020204" pitchFamily="34" charset="0"/>
        <a:buChar char="•"/>
        <a:defRPr sz="3189" kern="1200">
          <a:solidFill>
            <a:schemeClr val="tx1"/>
          </a:solidFill>
          <a:latin typeface="+mn-lt"/>
          <a:ea typeface="+mn-ea"/>
          <a:cs typeface="+mn-cs"/>
        </a:defRPr>
      </a:lvl8pPr>
      <a:lvl9pPr marL="6884792" indent="-404988" algn="r" defTabSz="1619951" rtl="1" eaLnBrk="1" latinLnBrk="0" hangingPunct="1">
        <a:lnSpc>
          <a:spcPct val="90000"/>
        </a:lnSpc>
        <a:spcBef>
          <a:spcPts val="886"/>
        </a:spcBef>
        <a:buFont typeface="Arial" panose="020B0604020202020204" pitchFamily="34" charset="0"/>
        <a:buChar char="•"/>
        <a:defRPr sz="31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1619951" rtl="1" eaLnBrk="1" latinLnBrk="0" hangingPunct="1">
        <a:defRPr sz="3189" kern="1200">
          <a:solidFill>
            <a:schemeClr val="tx1"/>
          </a:solidFill>
          <a:latin typeface="+mn-lt"/>
          <a:ea typeface="+mn-ea"/>
          <a:cs typeface="+mn-cs"/>
        </a:defRPr>
      </a:lvl1pPr>
      <a:lvl2pPr marL="809976" algn="r" defTabSz="1619951" rtl="1" eaLnBrk="1" latinLnBrk="0" hangingPunct="1">
        <a:defRPr sz="3189" kern="1200">
          <a:solidFill>
            <a:schemeClr val="tx1"/>
          </a:solidFill>
          <a:latin typeface="+mn-lt"/>
          <a:ea typeface="+mn-ea"/>
          <a:cs typeface="+mn-cs"/>
        </a:defRPr>
      </a:lvl2pPr>
      <a:lvl3pPr marL="1619951" algn="r" defTabSz="1619951" rtl="1" eaLnBrk="1" latinLnBrk="0" hangingPunct="1">
        <a:defRPr sz="3189" kern="1200">
          <a:solidFill>
            <a:schemeClr val="tx1"/>
          </a:solidFill>
          <a:latin typeface="+mn-lt"/>
          <a:ea typeface="+mn-ea"/>
          <a:cs typeface="+mn-cs"/>
        </a:defRPr>
      </a:lvl3pPr>
      <a:lvl4pPr marL="2429927" algn="r" defTabSz="1619951" rtl="1" eaLnBrk="1" latinLnBrk="0" hangingPunct="1">
        <a:defRPr sz="3189" kern="1200">
          <a:solidFill>
            <a:schemeClr val="tx1"/>
          </a:solidFill>
          <a:latin typeface="+mn-lt"/>
          <a:ea typeface="+mn-ea"/>
          <a:cs typeface="+mn-cs"/>
        </a:defRPr>
      </a:lvl4pPr>
      <a:lvl5pPr marL="3239902" algn="r" defTabSz="1619951" rtl="1" eaLnBrk="1" latinLnBrk="0" hangingPunct="1">
        <a:defRPr sz="3189" kern="1200">
          <a:solidFill>
            <a:schemeClr val="tx1"/>
          </a:solidFill>
          <a:latin typeface="+mn-lt"/>
          <a:ea typeface="+mn-ea"/>
          <a:cs typeface="+mn-cs"/>
        </a:defRPr>
      </a:lvl5pPr>
      <a:lvl6pPr marL="4049878" algn="r" defTabSz="1619951" rtl="1" eaLnBrk="1" latinLnBrk="0" hangingPunct="1">
        <a:defRPr sz="3189" kern="1200">
          <a:solidFill>
            <a:schemeClr val="tx1"/>
          </a:solidFill>
          <a:latin typeface="+mn-lt"/>
          <a:ea typeface="+mn-ea"/>
          <a:cs typeface="+mn-cs"/>
        </a:defRPr>
      </a:lvl6pPr>
      <a:lvl7pPr marL="4859853" algn="r" defTabSz="1619951" rtl="1" eaLnBrk="1" latinLnBrk="0" hangingPunct="1">
        <a:defRPr sz="3189" kern="1200">
          <a:solidFill>
            <a:schemeClr val="tx1"/>
          </a:solidFill>
          <a:latin typeface="+mn-lt"/>
          <a:ea typeface="+mn-ea"/>
          <a:cs typeface="+mn-cs"/>
        </a:defRPr>
      </a:lvl7pPr>
      <a:lvl8pPr marL="5669829" algn="r" defTabSz="1619951" rtl="1" eaLnBrk="1" latinLnBrk="0" hangingPunct="1">
        <a:defRPr sz="3189" kern="1200">
          <a:solidFill>
            <a:schemeClr val="tx1"/>
          </a:solidFill>
          <a:latin typeface="+mn-lt"/>
          <a:ea typeface="+mn-ea"/>
          <a:cs typeface="+mn-cs"/>
        </a:defRPr>
      </a:lvl8pPr>
      <a:lvl9pPr marL="6479804" algn="r" defTabSz="1619951" rtl="1" eaLnBrk="1" latinLnBrk="0" hangingPunct="1">
        <a:defRPr sz="318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g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shingle">
          <a:fgClr>
            <a:srgbClr val="002060"/>
          </a:fgClr>
          <a:bgClr>
            <a:schemeClr val="accent6">
              <a:lumMod val="20000"/>
              <a:lumOff val="8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9174856" y="166557"/>
            <a:ext cx="2314552" cy="2052894"/>
            <a:chOff x="15649303" y="1332410"/>
            <a:chExt cx="4853848" cy="4075611"/>
          </a:xfrm>
        </p:grpSpPr>
        <p:sp>
          <p:nvSpPr>
            <p:cNvPr id="10" name="Rounded Rectangle 9"/>
            <p:cNvSpPr/>
            <p:nvPr/>
          </p:nvSpPr>
          <p:spPr>
            <a:xfrm>
              <a:off x="15649303" y="1332410"/>
              <a:ext cx="4853848" cy="4075611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algn="ctr"/>
              <a:endParaRPr lang="fa-I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endParaRPr>
            </a:p>
          </p:txBody>
        </p:sp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093440" y="1739168"/>
              <a:ext cx="4095751" cy="3333094"/>
            </a:xfrm>
            <a:prstGeom prst="rect">
              <a:avLst/>
            </a:prstGeom>
            <a:ln w="38100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</p:grpSp>
      <p:sp>
        <p:nvSpPr>
          <p:cNvPr id="9" name="Rounded Rectangle 8"/>
          <p:cNvSpPr/>
          <p:nvPr/>
        </p:nvSpPr>
        <p:spPr>
          <a:xfrm>
            <a:off x="4244616" y="529579"/>
            <a:ext cx="13714411" cy="1699331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bg1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r"/>
            <a:r>
              <a:rPr lang="fa-IR" sz="3200" dirty="0" smtClean="0"/>
              <a:t>بازدید </a:t>
            </a:r>
            <a:r>
              <a:rPr lang="fa-IR" sz="3200" smtClean="0"/>
              <a:t>نظارت وارزیابی از آموزشکده آستانه اشرفیه</a:t>
            </a:r>
            <a:endParaRPr lang="fa-IR" sz="3200" dirty="0" smtClean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235" y="192859"/>
            <a:ext cx="2036051" cy="203605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2" name="AutoShape 2" descr="blob:https://web.whatsapp.com/1ece49de-7f76-48d6-8a76-e50b7f2b8357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4150" y="2515312"/>
            <a:ext cx="6560865" cy="492064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03384" y="7612639"/>
            <a:ext cx="6649798" cy="498734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854" y="7748848"/>
            <a:ext cx="6117658" cy="4588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2557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4998</TotalTime>
  <Words>7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 Nazanin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Pazhohesh01</cp:lastModifiedBy>
  <cp:revision>276</cp:revision>
  <cp:lastPrinted>2020-12-13T10:42:03Z</cp:lastPrinted>
  <dcterms:created xsi:type="dcterms:W3CDTF">2019-02-25T12:15:00Z</dcterms:created>
  <dcterms:modified xsi:type="dcterms:W3CDTF">2022-04-09T07:23:22Z</dcterms:modified>
</cp:coreProperties>
</file>