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</p:sldIdLst>
  <p:sldSz cx="21599525" cy="12599988"/>
  <p:notesSz cx="6858000" cy="9144000"/>
  <p:defaultTextStyle>
    <a:defPPr>
      <a:defRPr lang="fa-IR"/>
    </a:defPPr>
    <a:lvl1pPr marL="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1pPr>
    <a:lvl2pPr marL="69116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2pPr>
    <a:lvl3pPr marL="138233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3pPr>
    <a:lvl4pPr marL="207349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4pPr>
    <a:lvl5pPr marL="276466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5pPr>
    <a:lvl6pPr marL="345582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6pPr>
    <a:lvl7pPr marL="414699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7pPr>
    <a:lvl8pPr marL="483815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8pPr>
    <a:lvl9pPr marL="552932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FFCC66"/>
    <a:srgbClr val="FF9900"/>
    <a:srgbClr val="FFCC00"/>
    <a:srgbClr val="F6DE76"/>
    <a:srgbClr val="F5EF73"/>
    <a:srgbClr val="FFCCCC"/>
    <a:srgbClr val="FFFFCC"/>
    <a:srgbClr val="F6E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6" d="100"/>
          <a:sy n="36" d="100"/>
        </p:scale>
        <p:origin x="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2062083"/>
            <a:ext cx="16199644" cy="438666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6617911"/>
            <a:ext cx="16199644" cy="3042080"/>
          </a:xfrm>
        </p:spPr>
        <p:txBody>
          <a:bodyPr/>
          <a:lstStyle>
            <a:lvl1pPr marL="0" indent="0" algn="ctr">
              <a:buNone/>
              <a:defRPr sz="4252"/>
            </a:lvl1pPr>
            <a:lvl2pPr marL="809976" indent="0" algn="ctr">
              <a:buNone/>
              <a:defRPr sz="3543"/>
            </a:lvl2pPr>
            <a:lvl3pPr marL="1619951" indent="0" algn="ctr">
              <a:buNone/>
              <a:defRPr sz="3189"/>
            </a:lvl3pPr>
            <a:lvl4pPr marL="2429927" indent="0" algn="ctr">
              <a:buNone/>
              <a:defRPr sz="2835"/>
            </a:lvl4pPr>
            <a:lvl5pPr marL="3239902" indent="0" algn="ctr">
              <a:buNone/>
              <a:defRPr sz="2835"/>
            </a:lvl5pPr>
            <a:lvl6pPr marL="4049878" indent="0" algn="ctr">
              <a:buNone/>
              <a:defRPr sz="2835"/>
            </a:lvl6pPr>
            <a:lvl7pPr marL="4859853" indent="0" algn="ctr">
              <a:buNone/>
              <a:defRPr sz="2835"/>
            </a:lvl7pPr>
            <a:lvl8pPr marL="5669829" indent="0" algn="ctr">
              <a:buNone/>
              <a:defRPr sz="2835"/>
            </a:lvl8pPr>
            <a:lvl9pPr marL="6479804" indent="0" algn="ctr">
              <a:buNone/>
              <a:defRPr sz="283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38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38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670833"/>
            <a:ext cx="4657398" cy="106779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670833"/>
            <a:ext cx="13702199" cy="106779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533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434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3141249"/>
            <a:ext cx="18629590" cy="5241244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8432077"/>
            <a:ext cx="18629590" cy="2756246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1pPr>
            <a:lvl2pPr marL="809976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19951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299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39902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49878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59853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6982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7980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035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1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670834"/>
            <a:ext cx="18629590" cy="2435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3088748"/>
            <a:ext cx="9137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4602496"/>
            <a:ext cx="9137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3088748"/>
            <a:ext cx="9182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4602496"/>
            <a:ext cx="9182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129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783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712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814166"/>
            <a:ext cx="10934760" cy="8954158"/>
          </a:xfrm>
        </p:spPr>
        <p:txBody>
          <a:bodyPr/>
          <a:lstStyle>
            <a:lvl1pPr>
              <a:defRPr sz="5669"/>
            </a:lvl1pPr>
            <a:lvl2pPr>
              <a:defRPr sz="4960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00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814166"/>
            <a:ext cx="10934760" cy="8954158"/>
          </a:xfrm>
        </p:spPr>
        <p:txBody>
          <a:bodyPr anchor="t"/>
          <a:lstStyle>
            <a:lvl1pPr marL="0" indent="0">
              <a:buNone/>
              <a:defRPr sz="5669"/>
            </a:lvl1pPr>
            <a:lvl2pPr marL="809976" indent="0">
              <a:buNone/>
              <a:defRPr sz="4960"/>
            </a:lvl2pPr>
            <a:lvl3pPr marL="1619951" indent="0">
              <a:buNone/>
              <a:defRPr sz="4252"/>
            </a:lvl3pPr>
            <a:lvl4pPr marL="2429927" indent="0">
              <a:buNone/>
              <a:defRPr sz="3543"/>
            </a:lvl4pPr>
            <a:lvl5pPr marL="3239902" indent="0">
              <a:buNone/>
              <a:defRPr sz="3543"/>
            </a:lvl5pPr>
            <a:lvl6pPr marL="4049878" indent="0">
              <a:buNone/>
              <a:defRPr sz="3543"/>
            </a:lvl6pPr>
            <a:lvl7pPr marL="4859853" indent="0">
              <a:buNone/>
              <a:defRPr sz="3543"/>
            </a:lvl7pPr>
            <a:lvl8pPr marL="5669829" indent="0">
              <a:buNone/>
              <a:defRPr sz="3543"/>
            </a:lvl8pPr>
            <a:lvl9pPr marL="6479804" indent="0">
              <a:buNone/>
              <a:defRPr sz="354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22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670834"/>
            <a:ext cx="18629590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3354163"/>
            <a:ext cx="18629590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EAE5C-CC22-41A8-A0AB-7D8A1BA27791}" type="datetimeFigureOut">
              <a:rPr lang="fa-IR" smtClean="0"/>
              <a:t>1443/09/09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11678323"/>
            <a:ext cx="728984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08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19951" rtl="1" eaLnBrk="1" latinLnBrk="0" hangingPunct="1">
        <a:lnSpc>
          <a:spcPct val="90000"/>
        </a:lnSpc>
        <a:spcBef>
          <a:spcPct val="0"/>
        </a:spcBef>
        <a:buNone/>
        <a:defRPr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88" indent="-404988" algn="r" defTabSz="1619951" rtl="1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4939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4914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4890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4865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4841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4816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4792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09976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19951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29927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39902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49878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59853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69829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79804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002060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9174856" y="166557"/>
            <a:ext cx="2314552" cy="2052894"/>
            <a:chOff x="15649303" y="1332410"/>
            <a:chExt cx="4853848" cy="4075611"/>
          </a:xfrm>
        </p:grpSpPr>
        <p:sp>
          <p:nvSpPr>
            <p:cNvPr id="10" name="Rounded Rectangle 9"/>
            <p:cNvSpPr/>
            <p:nvPr/>
          </p:nvSpPr>
          <p:spPr>
            <a:xfrm>
              <a:off x="15649303" y="1332410"/>
              <a:ext cx="4853848" cy="407561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3440" y="1739168"/>
              <a:ext cx="4095751" cy="333309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9" name="Rounded Rectangle 8"/>
          <p:cNvSpPr/>
          <p:nvPr/>
        </p:nvSpPr>
        <p:spPr>
          <a:xfrm>
            <a:off x="4087862" y="529579"/>
            <a:ext cx="13714411" cy="16993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3200" dirty="0" smtClean="0"/>
              <a:t>بازدید میدانی جناب دکتر رسول شمشادی از آمو</a:t>
            </a:r>
            <a:r>
              <a:rPr lang="fa-IR" sz="3200" dirty="0"/>
              <a:t>ز</a:t>
            </a:r>
            <a:r>
              <a:rPr lang="fa-IR" sz="3200" dirty="0" smtClean="0"/>
              <a:t>شکده فنی امام جعفر صادق (ع) استانه اشرفیه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35" y="192859"/>
            <a:ext cx="2036051" cy="20360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AutoShape 2" descr="blob:https://web.whatsapp.com/1ece49de-7f76-48d6-8a76-e50b7f2b835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4531828"/>
            <a:ext cx="10131180" cy="53002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855" y="4113816"/>
            <a:ext cx="8423936" cy="530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5089</TotalTime>
  <Words>17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Pazhohesh01</cp:lastModifiedBy>
  <cp:revision>278</cp:revision>
  <cp:lastPrinted>2020-12-13T10:42:03Z</cp:lastPrinted>
  <dcterms:created xsi:type="dcterms:W3CDTF">2019-02-25T12:15:00Z</dcterms:created>
  <dcterms:modified xsi:type="dcterms:W3CDTF">2022-04-10T04:27:55Z</dcterms:modified>
</cp:coreProperties>
</file>